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8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97" r:id="rId2"/>
    <p:sldMasterId id="2147483840" r:id="rId3"/>
    <p:sldMasterId id="2147484040" r:id="rId4"/>
    <p:sldMasterId id="2147484068" r:id="rId5"/>
    <p:sldMasterId id="2147484093" r:id="rId6"/>
    <p:sldMasterId id="2147484161" r:id="rId7"/>
    <p:sldMasterId id="2147484173" r:id="rId8"/>
    <p:sldMasterId id="2147484185" r:id="rId9"/>
    <p:sldMasterId id="2147484221" r:id="rId10"/>
    <p:sldMasterId id="2147484233" r:id="rId11"/>
    <p:sldMasterId id="2147484250" r:id="rId12"/>
    <p:sldMasterId id="2147484282" r:id="rId13"/>
    <p:sldMasterId id="2147484294" r:id="rId14"/>
    <p:sldMasterId id="2147484322" r:id="rId15"/>
    <p:sldMasterId id="2147484351" r:id="rId16"/>
    <p:sldMasterId id="2147484380" r:id="rId17"/>
    <p:sldMasterId id="2147484553" r:id="rId18"/>
    <p:sldMasterId id="2147484616" r:id="rId19"/>
    <p:sldMasterId id="2147484689" r:id="rId20"/>
  </p:sldMasterIdLst>
  <p:notesMasterIdLst>
    <p:notesMasterId r:id="rId28"/>
  </p:notesMasterIdLst>
  <p:handoutMasterIdLst>
    <p:handoutMasterId r:id="rId29"/>
  </p:handoutMasterIdLst>
  <p:sldIdLst>
    <p:sldId id="1240" r:id="rId21"/>
    <p:sldId id="1435" r:id="rId22"/>
    <p:sldId id="1437" r:id="rId23"/>
    <p:sldId id="1438" r:id="rId24"/>
    <p:sldId id="1439" r:id="rId25"/>
    <p:sldId id="1434" r:id="rId26"/>
    <p:sldId id="1436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CCFFFF"/>
    <a:srgbClr val="D6EDBD"/>
    <a:srgbClr val="FFFF99"/>
    <a:srgbClr val="F4B10A"/>
    <a:srgbClr val="CAE6EE"/>
    <a:srgbClr val="A50021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35" autoAdjust="0"/>
    <p:restoredTop sz="95501" autoAdjust="0"/>
  </p:normalViewPr>
  <p:slideViewPr>
    <p:cSldViewPr>
      <p:cViewPr varScale="1">
        <p:scale>
          <a:sx n="86" d="100"/>
          <a:sy n="86" d="100"/>
        </p:scale>
        <p:origin x="41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0789300A-2A73-4C98-9A8D-EC25AEEB4746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59B39C82-3A6E-41F5-AE39-2CB943DE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50">
              <a:defRPr sz="14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6" y="2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50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1"/>
            <a:ext cx="5851524" cy="43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50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6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50">
              <a:defRPr sz="1400" smtClean="0"/>
            </a:lvl1pPr>
          </a:lstStyle>
          <a:p>
            <a:pPr>
              <a:defRPr/>
            </a:pPr>
            <a:fld id="{2BD12272-6990-4096-AFD4-72DC61E5D6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91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AA62-A643-42D8-A176-5B8B7997D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D577-28F7-48EB-98D8-A1A196FD0F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14537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D835-DC12-44EB-83E1-A362D34B80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0713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5364-F9BF-47F2-ADC7-B9BDD5C5B0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64206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7956-7A90-45C3-8238-F1261E1158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245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E204-E1E8-4883-9D61-64722A315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24851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1783-EA2E-4C8F-B31E-10DAB7BB53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5391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F337-301B-4407-9ACC-B390FF3BDF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02192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84ADA-53D5-4B0F-BD58-51366D4AE1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80400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661C-4934-49AA-91FF-9D576BD39A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14464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02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0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E87D-89D4-4017-9C0C-E64D9A8B47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6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zh-CN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itchFamily="2" charset="2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169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CA6E-5F19-4B4D-88BB-0091C74B51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64930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zh-CN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596900" y="2300288"/>
            <a:ext cx="7005638" cy="58737"/>
            <a:chOff x="516" y="1217"/>
            <a:chExt cx="4413" cy="37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16" y="1217"/>
              <a:ext cx="4204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731" y="1254"/>
              <a:ext cx="419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09700"/>
            <a:ext cx="7772400" cy="8223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dirty="0" smtClean="0"/>
              <a:t>Click to edit Master title style</a:t>
            </a:r>
            <a:endParaRPr lang="en-US" altLang="zh-CN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49305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901700"/>
            <a:ext cx="86868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5D0C-70DF-4458-BE1A-2CBED2F94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1442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9256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6F06-21E1-45F4-9860-48E4D52197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07847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15962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6A29-9E3A-4F9C-AC15-A4ACF98675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69940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39DC-6516-4C4B-BE0E-1D9C5AC5EA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0289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718B-1EB3-43FA-961F-D2A3023773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51559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17F0-A556-4036-9A89-60DD57B80C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1278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B3AD6-976A-49D4-B6C8-9B84522832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24928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A1CC1-E02F-4552-9280-691B7BB4C0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6229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0350"/>
            <a:ext cx="2033588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60350"/>
            <a:ext cx="5949950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019D-4F1E-4F27-A4E8-DC6FD303EF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41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6836-6638-42B3-BFCA-40A7862892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59557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96975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829050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6E7C-D053-4F35-A1AF-4A7A2FECDE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89152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8600" y="882650"/>
            <a:ext cx="8686800" cy="46038"/>
            <a:chOff x="96" y="528"/>
            <a:chExt cx="5472" cy="113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96" y="528"/>
              <a:ext cx="547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96" y="641"/>
              <a:ext cx="54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92563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7713" y="6421438"/>
            <a:ext cx="1905000" cy="3429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7E508B9-3F31-4BB6-9182-26274AA169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99317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672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775075"/>
            <a:ext cx="42672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F0B1-C23B-4358-BF8B-5EBAA48115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745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96975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829050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60BB-098B-4421-86B9-57E59E954B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5635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A560-8314-40EA-AF7C-7EDAE28557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20268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3000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96900" y="2300288"/>
            <a:ext cx="7005638" cy="58737"/>
            <a:chOff x="516" y="1217"/>
            <a:chExt cx="4413" cy="37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16" y="1217"/>
              <a:ext cx="4204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731" y="1254"/>
              <a:ext cx="419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09700"/>
            <a:ext cx="7772400" cy="8223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dirty="0" smtClean="0"/>
              <a:t>Click to edit Master title style</a:t>
            </a:r>
            <a:endParaRPr lang="en-US" altLang="zh-CN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60563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1632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9256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2105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15962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854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93D1-53B5-47BD-9051-668B7D43D5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78830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007350" y="6434138"/>
            <a:ext cx="1054100" cy="330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7AB3A67-BF51-4E41-874E-1CC32958D9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13222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7501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82189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57829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9488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0350"/>
            <a:ext cx="2033588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60350"/>
            <a:ext cx="5949950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39157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96975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829050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64729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8600" y="882650"/>
            <a:ext cx="8686800" cy="46038"/>
            <a:chOff x="96" y="528"/>
            <a:chExt cx="5472" cy="113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96" y="528"/>
              <a:ext cx="547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96" y="641"/>
              <a:ext cx="54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92563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097713" y="6421438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221A9DB-0E88-4E9D-9763-6C1D016318E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58435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672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775075"/>
            <a:ext cx="42672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318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96975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829050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487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47DD-90CE-4789-8B17-C099F4895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02497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8476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26E8-EEC7-4856-A486-901CB47CA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56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78BB-6C15-4183-8F0A-08B3144F0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943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37E3-50BA-430A-BC8C-C7A17759F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51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2A00-B6F0-4361-988B-68445C8D5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90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7D8C-6124-44A1-BEEE-0B4805EBB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14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D42B5-DFFF-45A3-B8FA-1DE47A3E6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288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630A-7143-4235-90A0-BEC4B9D1A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579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153E-DFAE-4EB1-9B20-78499BC5E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8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462A-4F87-43CF-9C8D-73749CAA2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0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7AB4-E6A9-468B-93C0-1FE1157B5F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70553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8ECF-CD5F-425F-8B11-6E63BC961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92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E9BB-7790-4CF4-8EA0-A1512F22E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832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itchFamily="2" charset="2"/>
              <a:buNone/>
              <a:defRPr/>
            </a:pPr>
            <a:endParaRPr lang="en-US" sz="12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99F8-1DB1-443B-8B13-9328E09091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94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A287-8FE4-41DE-9AA8-5B976515C6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029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E9A3-84D9-4A48-A72E-776A729733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529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E947-66A5-43AC-BC00-CEC10CFC2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97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4D25-0800-4787-8F04-6E4FFBD8BF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476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D359-A99F-4A70-8BBD-DA2812ADFD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210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AF3A-C762-4114-8D03-293D00B0F2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173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AB54-3AB5-4774-8428-AE0E48662A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56959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5990-75B6-44FA-80BD-60827A7EDC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010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EA32-95DF-4A60-BFA8-D73E8B43C4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88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3ABA-2207-44AA-9E9F-20C5916C9D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511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BC14-D02F-48F8-860C-08F5FA0A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81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967C-F4CA-49F5-8106-55BC0E51E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19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1E67-0DE8-4360-B729-D6685B256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114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2A4B-182C-4A1C-B02F-4385C4D78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32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F567-B1B1-4B10-9244-67955ADD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7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0AD4-3E17-4546-B8DA-1D8231A13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788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95C3-6797-424B-A543-A0935DCA6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9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96900" y="2300288"/>
            <a:ext cx="7005638" cy="58737"/>
            <a:chOff x="516" y="1217"/>
            <a:chExt cx="4413" cy="37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16" y="1217"/>
              <a:ext cx="4204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731" y="1254"/>
              <a:ext cx="419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09700"/>
            <a:ext cx="7772400" cy="8223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dirty="0" smtClean="0"/>
              <a:t>Click to edit Master title style</a:t>
            </a:r>
            <a:endParaRPr lang="en-US" altLang="zh-CN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83326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2226-4400-4453-B193-6838E848C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92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4932-6E16-4343-95BE-C719DD6DF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27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2F30-814B-41D7-97B2-D37EE60CD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02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42AB-6D7E-4429-830F-F2F4F2FA1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91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itchFamily="2" charset="2"/>
              <a:buNone/>
              <a:defRPr/>
            </a:pPr>
            <a:endParaRPr lang="en-US" sz="12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511DAF-A9B8-474A-A500-CDB102B8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782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E66EEA-A310-430D-A3E1-4B79E916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571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A40578-6615-4492-91F1-9452750B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5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A4D0C3-A551-4926-874C-592E842A6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34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C429E3-CD6A-437F-9F85-993307D04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36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8786A0-8AB9-4E4D-AC3A-3ACB7A2C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88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33095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F59638-9332-41F4-A669-DCFE82639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403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428787-21AF-4E87-8AAA-C56C35E0D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208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EF7EF4-5B92-48BA-B330-B7D8D4304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741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D346D6-03AE-4666-886C-9C27F7C81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89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BF4B55-8EA3-431F-87B5-D4A85819A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24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itchFamily="2" charset="2"/>
              <a:buNone/>
              <a:defRPr/>
            </a:pPr>
            <a:endParaRPr lang="en-US" sz="12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511DAF-A9B8-474A-A500-CDB102B8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59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E66EEA-A310-430D-A3E1-4B79E916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79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A40578-6615-4492-91F1-9452750B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0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A4D0C3-A551-4926-874C-592E842A6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C429E3-CD6A-437F-9F85-993307D04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0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9256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530123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8786A0-8AB9-4E4D-AC3A-3ACB7A2C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86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F59638-9332-41F4-A669-DCFE82639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30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428787-21AF-4E87-8AAA-C56C35E0D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20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EF7EF4-5B92-48BA-B330-B7D8D4304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493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D346D6-03AE-4666-886C-9C27F7C81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05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BF4B55-8EA3-431F-87B5-D4A85819A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66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65536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367355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474976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321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E8F7-A7AF-4C65-94DB-CC856794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15962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85468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263812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36463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10505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4623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53977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83250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02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0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4693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CC6600"/>
                </a:buClr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20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CC6600"/>
                </a:buClr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24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CC6600"/>
                </a:buClr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2000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2667000"/>
            <a:ext cx="7239000" cy="3276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altLang="zh-CN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altLang="zh-CN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/>
            </a:lvl1pPr>
          </a:lstStyle>
          <a:p>
            <a:fld id="{BF3BEAF6-FE94-4274-BBCC-351D73F2A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3073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8E33C-FCF1-40F1-94B6-87538309C0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924689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A1548-731A-4DD8-BC12-32C46DFEDD9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335693"/>
            <a:ext cx="8302625" cy="4603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4537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007350" y="6434138"/>
            <a:ext cx="1054100" cy="330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744491A-2305-4A98-ABDF-E10061264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34611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985"/>
            <a:ext cx="8302625" cy="4603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75113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143000"/>
            <a:ext cx="4075112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810000"/>
            <a:ext cx="4075112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8B1D8-1887-47A3-A739-7BC384DCA81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42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CC6600"/>
                </a:buClr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20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CC6600"/>
                </a:buClr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2400" b="1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CC6600"/>
                </a:buClr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2000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2667000"/>
            <a:ext cx="7239000" cy="3276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altLang="zh-CN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altLang="zh-CN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/>
            </a:lvl1pPr>
          </a:lstStyle>
          <a:p>
            <a:fld id="{BF3BEAF6-FE94-4274-BBCC-351D73F2A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61956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0333"/>
            <a:ext cx="8302625" cy="460375"/>
          </a:xfrm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8E33C-FCF1-40F1-94B6-87538309C0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58406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A1548-731A-4DD8-BC12-32C46DFEDD9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335693"/>
            <a:ext cx="8302625" cy="4603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3411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985"/>
            <a:ext cx="8302625" cy="4603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75113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143000"/>
            <a:ext cx="4075112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810000"/>
            <a:ext cx="4075112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8B1D8-1887-47A3-A739-7BC384DCA81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47587"/>
            <a:ext cx="8388625" cy="5777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8300" y="6451600"/>
            <a:ext cx="1133855" cy="37343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D57F1E4F-1CFF-5643-939E-217C01CDF5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800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3180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905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4803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8813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0350"/>
            <a:ext cx="2033588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60350"/>
            <a:ext cx="5949950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1107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96975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829050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126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8600" y="882650"/>
            <a:ext cx="8686800" cy="46038"/>
            <a:chOff x="96" y="528"/>
            <a:chExt cx="5472" cy="113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96" y="528"/>
              <a:ext cx="547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96" y="641"/>
              <a:ext cx="54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92563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097713" y="6421438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49A21DE-74E3-4EF5-992E-40CDE6C1FB3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6835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672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775075"/>
            <a:ext cx="42672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340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5C85-8B8A-477A-86BF-76E01822B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78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96975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829050"/>
            <a:ext cx="399256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9365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0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5132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itchFamily="2" charset="2"/>
              <a:buNone/>
            </a:pPr>
            <a:endParaRPr lang="en-US" sz="120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759120-6D47-48D1-850C-CE4F25B28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6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D978C0-0187-4C99-93DE-3BEBF3323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1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F66D3C-58C8-49F2-BA58-23D451232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37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A4023F-1A16-4D74-A502-8C6D622F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8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E0CAAA-5F8A-4755-80AB-0F8830B8C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284F3C-8ED0-4FA2-A061-1A4D306C6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70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4BD8A0-990F-44FA-B159-9ED0BDC1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3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F4EE2D-CD98-47FD-B7C2-57E37C6D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D2EA-3388-4CA3-B5C9-CD045813B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5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13CAF9-87B0-4C5D-A9A0-4C825989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4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A4FBEC-9C16-4091-B57F-F2D7CA50B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1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E44F37-4D01-445E-92A8-9C94BD1E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4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D381808-ED37-4031-9990-1619E891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0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845D88-1B91-4F2C-9E47-03C48C8A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5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D904F7-9F67-4323-9C1A-BA1BC5DB3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2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1A573-ADF4-477A-AD2C-2478CD264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32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C2F535-B3D2-4D63-B74E-EB6B9AD52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4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097CEE-246B-4606-A149-2BBF16A07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41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D1E7C7-F1D5-49B9-80D1-1B4EF83B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7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altLang="zh-C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5963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C63C8E3-E3CE-4003-BD39-DFBCB4CDB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62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495C1C-B250-47E0-A8EB-948165CDB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9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4751D-F097-4E95-A985-8BA3EFE66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66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97E7C0-E5EC-42D0-8057-C052F2C50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0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itchFamily="2" charset="2"/>
              <a:buNone/>
            </a:pPr>
            <a:endParaRPr lang="en-US" sz="120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D3F6BF-C497-4DF4-89DD-DF42ECFB9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1CE84E-8BF0-45B9-93E3-07CE2F28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5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AC225BC-075B-471D-96C5-256197F2E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166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C5045-33E7-4D7C-96D5-F1669A810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11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7C0B3CF-4721-4065-BBD2-4F138964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26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88FBF87-BBCE-48E7-A04C-BA6DED6A6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6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400" b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A7B5-61DC-458A-9A27-1B79EE15CB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900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689D4F-9022-43A8-A684-2EBAB08B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35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DEE897-8F3E-471E-9C32-5C33CA102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9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FE21B8-72DC-4719-AD85-54AC9A17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779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AEBFE6-3770-459A-8359-AE869100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6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BD04F5D-2EA0-42F4-AB8E-CF704DEC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78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2D3616-20F3-4FEE-A1DD-871DE3721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6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36B03D-16CA-41EA-AB5C-570D0A79F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86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5E4A02-577C-4737-A675-1A43CBECE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02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79BBC-183C-49E0-BFEA-7058E88C7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604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BF6D8E-B869-4B94-BEAC-118B73AF8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1EDA-2530-4CCF-BF4D-F52501F115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470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615C4A-A05C-4363-950C-86FA1E703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499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10DA6-E87E-46E9-8EA2-ABE45633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0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27E030-CB2A-40DA-AC78-ABE35E657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6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DEA5A7-9302-4610-A5B4-65FCEECC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2ECDE0-A42B-4664-A7E9-B8014D446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6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A2818-2239-4335-9391-A272E16B1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30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2E2E8-7A8D-4F73-9B20-957AD7A0966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36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4373-B86D-4ABE-808C-C7378460F20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44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AC9F-1CF7-4D56-B78E-41C989AC5DE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50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1181F-7FAA-429D-94CA-E3AEA417BAA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909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9256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5664-01E1-47BF-8F88-400DC69777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987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5F0F3-FB64-4173-9884-F6A4113C00D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9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3E0F-FE34-4F7E-AEF0-EFCF6BA45F3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962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B922-538C-4E9D-944C-5FFA624601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95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1C9E2-1901-4011-BA88-0102C277A67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31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70FD-BE61-49A2-BFAD-D2376B5A221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28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3C32-20BC-463B-8613-11F19D90050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487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02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0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D286-7F05-4685-BA9B-0E2DB270B1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072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7F17-A9BB-41E1-B938-45AA3B46B6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740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D722-1A27-4DFB-920E-4584A7FDEF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0686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6D2A-2C7B-43AA-AB17-A647871D8B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63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8541-0789-4C3F-9DA5-1AD2AC63B7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8777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8E78-4138-436D-9E25-F50E62F6BF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26734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A833-B6B0-49E7-AE0F-C8182567D8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3624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92B7C-2787-4975-8EBF-B7A8266361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9607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FF2D-5AFA-461D-8C5E-DFBBCF02D9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47413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C3BF-ED4D-49B5-9293-84BD6C76A2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951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2637-4217-4C24-962D-F4F74BBFB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6368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41CF-CEE3-4ECF-8765-6ED6EAD81F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0334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02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0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6D13-AD0F-49E2-B9C5-6F63C950A4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3999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ADDC-3FE6-4EC8-BCC2-6852EE138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40098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9185E-9904-41DC-89D3-59FFD0878E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10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A6C8BA3-CAA8-454F-9BBF-A271CE98B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0" r:id="rId2"/>
    <p:sldLayoutId id="2147483939" r:id="rId3"/>
    <p:sldLayoutId id="214748393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 A</a:t>
            </a:r>
          </a:p>
          <a:p>
            <a:pPr lvl="1"/>
            <a:r>
              <a:rPr lang="en-US" altLang="zh-CN" smtClean="0"/>
              <a:t>Text B</a:t>
            </a:r>
          </a:p>
          <a:p>
            <a:pPr lvl="2"/>
            <a:r>
              <a:rPr lang="en-US" altLang="zh-CN" smtClean="0"/>
              <a:t>Text C</a:t>
            </a:r>
          </a:p>
          <a:p>
            <a:pPr lvl="3"/>
            <a:r>
              <a:rPr lang="en-US" altLang="zh-CN" smtClean="0"/>
              <a:t>Text D</a:t>
            </a:r>
          </a:p>
          <a:p>
            <a:pPr lvl="4"/>
            <a:r>
              <a:rPr lang="en-US" altLang="zh-CN" smtClean="0"/>
              <a:t>Text5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7350" y="6434138"/>
            <a:ext cx="1054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08B3885-BD18-46AE-83B2-70FC3B2FD4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238125" y="860425"/>
            <a:ext cx="8686800" cy="42863"/>
            <a:chOff x="355" y="4025"/>
            <a:chExt cx="1218" cy="25"/>
          </a:xfrm>
        </p:grpSpPr>
        <p:sp>
          <p:nvSpPr>
            <p:cNvPr id="2057" name="Line 8"/>
            <p:cNvSpPr>
              <a:spLocks noChangeShapeType="1"/>
            </p:cNvSpPr>
            <p:nvPr userDrawn="1"/>
          </p:nvSpPr>
          <p:spPr bwMode="auto">
            <a:xfrm>
              <a:off x="355" y="4025"/>
              <a:ext cx="1218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" name="Line 9"/>
            <p:cNvSpPr>
              <a:spLocks noChangeShapeType="1"/>
            </p:cNvSpPr>
            <p:nvPr userDrawn="1"/>
          </p:nvSpPr>
          <p:spPr bwMode="auto">
            <a:xfrm>
              <a:off x="355" y="4050"/>
              <a:ext cx="121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6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Verdan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Verdan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 A</a:t>
            </a:r>
          </a:p>
          <a:p>
            <a:pPr lvl="1"/>
            <a:r>
              <a:rPr lang="en-US" altLang="zh-CN" smtClean="0"/>
              <a:t>Text B</a:t>
            </a:r>
          </a:p>
          <a:p>
            <a:pPr lvl="2"/>
            <a:r>
              <a:rPr lang="en-US" altLang="zh-CN" smtClean="0"/>
              <a:t>Text C</a:t>
            </a:r>
          </a:p>
          <a:p>
            <a:pPr lvl="3"/>
            <a:r>
              <a:rPr lang="en-US" altLang="zh-CN" smtClean="0"/>
              <a:t>Text D</a:t>
            </a:r>
          </a:p>
          <a:p>
            <a:pPr lvl="4"/>
            <a:r>
              <a:rPr lang="en-US" altLang="zh-CN" smtClean="0"/>
              <a:t>Text5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7350" y="6434138"/>
            <a:ext cx="1054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314574-9AC0-4285-A758-D3D1BD758C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2296" name="Group 28"/>
          <p:cNvGrpSpPr>
            <a:grpSpLocks/>
          </p:cNvGrpSpPr>
          <p:nvPr/>
        </p:nvGrpSpPr>
        <p:grpSpPr bwMode="auto">
          <a:xfrm>
            <a:off x="238125" y="860425"/>
            <a:ext cx="8686800" cy="42863"/>
            <a:chOff x="355" y="4025"/>
            <a:chExt cx="1218" cy="25"/>
          </a:xfrm>
        </p:grpSpPr>
        <p:sp>
          <p:nvSpPr>
            <p:cNvPr id="12297" name="Line 8"/>
            <p:cNvSpPr>
              <a:spLocks noChangeShapeType="1"/>
            </p:cNvSpPr>
            <p:nvPr userDrawn="1"/>
          </p:nvSpPr>
          <p:spPr bwMode="auto">
            <a:xfrm>
              <a:off x="355" y="4025"/>
              <a:ext cx="1218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98" name="Line 9"/>
            <p:cNvSpPr>
              <a:spLocks noChangeShapeType="1"/>
            </p:cNvSpPr>
            <p:nvPr userDrawn="1"/>
          </p:nvSpPr>
          <p:spPr bwMode="auto">
            <a:xfrm>
              <a:off x="355" y="4050"/>
              <a:ext cx="121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 b="1">
          <a:solidFill>
            <a:srgbClr val="000099"/>
          </a:solidFill>
          <a:latin typeface="+mn-lt"/>
          <a:ea typeface="宋体" pitchFamily="2" charset="-122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Verdana" pitchFamily="34" charset="0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Verdana" pitchFamily="34" charset="0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 A</a:t>
            </a:r>
          </a:p>
          <a:p>
            <a:pPr lvl="1"/>
            <a:r>
              <a:rPr lang="en-US" altLang="zh-CN" smtClean="0"/>
              <a:t>Text B</a:t>
            </a:r>
          </a:p>
          <a:p>
            <a:pPr lvl="2"/>
            <a:r>
              <a:rPr lang="en-US" altLang="zh-CN" smtClean="0"/>
              <a:t>Text C</a:t>
            </a:r>
          </a:p>
          <a:p>
            <a:pPr lvl="3"/>
            <a:r>
              <a:rPr lang="en-US" altLang="zh-CN" smtClean="0"/>
              <a:t>Text D</a:t>
            </a:r>
          </a:p>
          <a:p>
            <a:pPr lvl="4"/>
            <a:r>
              <a:rPr lang="en-US" altLang="zh-CN" smtClean="0"/>
              <a:t>Text5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altLang="zh-CN" smtClean="0"/>
          </a:p>
        </p:txBody>
      </p:sp>
      <p:grpSp>
        <p:nvGrpSpPr>
          <p:cNvPr id="63496" name="Group 28"/>
          <p:cNvGrpSpPr>
            <a:grpSpLocks/>
          </p:cNvGrpSpPr>
          <p:nvPr/>
        </p:nvGrpSpPr>
        <p:grpSpPr bwMode="auto">
          <a:xfrm>
            <a:off x="238125" y="860425"/>
            <a:ext cx="8686800" cy="42863"/>
            <a:chOff x="355" y="4025"/>
            <a:chExt cx="1218" cy="25"/>
          </a:xfrm>
        </p:grpSpPr>
        <p:sp>
          <p:nvSpPr>
            <p:cNvPr id="5129" name="Line 8"/>
            <p:cNvSpPr>
              <a:spLocks noChangeShapeType="1"/>
            </p:cNvSpPr>
            <p:nvPr userDrawn="1"/>
          </p:nvSpPr>
          <p:spPr bwMode="auto">
            <a:xfrm>
              <a:off x="355" y="4025"/>
              <a:ext cx="1218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30" name="Line 9"/>
            <p:cNvSpPr>
              <a:spLocks noChangeShapeType="1"/>
            </p:cNvSpPr>
            <p:nvPr userDrawn="1"/>
          </p:nvSpPr>
          <p:spPr bwMode="auto">
            <a:xfrm>
              <a:off x="355" y="4050"/>
              <a:ext cx="121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4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 b="1">
          <a:solidFill>
            <a:srgbClr val="000099"/>
          </a:solidFill>
          <a:latin typeface="+mn-lt"/>
          <a:ea typeface="宋体" pitchFamily="2" charset="-122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Verdana" pitchFamily="34" charset="0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Verdana" pitchFamily="34" charset="0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9DA5921-F248-4172-8FC3-E7BC45E0A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E2882-6437-4EEE-8815-D0665747FDAF}" type="slidenum">
              <a:rPr lang="en-US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ABAD810-0E54-4414-A305-A7D73250C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052F3BC6-CF01-4600-AECC-AEC1BFBD7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0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052F3BC6-CF01-4600-AECC-AEC1BFBD7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endParaRPr lang="en-US" altLang="zh-CN" sz="1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/>
            <a:endParaRPr lang="en-US" altLang="en-US" sz="1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596900" y="2300288"/>
            <a:ext cx="7005638" cy="58737"/>
            <a:chOff x="516" y="1217"/>
            <a:chExt cx="4413" cy="37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516" y="1217"/>
              <a:ext cx="4204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731" y="1254"/>
              <a:ext cx="419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</p:grp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 A</a:t>
            </a:r>
          </a:p>
          <a:p>
            <a:pPr lvl="1"/>
            <a:r>
              <a:rPr lang="en-US" altLang="zh-CN" smtClean="0"/>
              <a:t>Text B</a:t>
            </a:r>
          </a:p>
          <a:p>
            <a:pPr lvl="2"/>
            <a:r>
              <a:rPr lang="en-US" altLang="zh-CN" smtClean="0"/>
              <a:t>Text C</a:t>
            </a:r>
          </a:p>
          <a:p>
            <a:pPr lvl="3"/>
            <a:r>
              <a:rPr lang="en-US" altLang="zh-CN" smtClean="0"/>
              <a:t>Text D</a:t>
            </a:r>
          </a:p>
          <a:p>
            <a:pPr lvl="4"/>
            <a:r>
              <a:rPr lang="en-US" altLang="zh-CN" smtClean="0"/>
              <a:t>Text5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6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 b="1">
          <a:solidFill>
            <a:srgbClr val="000099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Verdana" pitchFamily="34" charset="0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Verdana" pitchFamily="34" charset="0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19113" y="6429375"/>
            <a:ext cx="2361247" cy="190500"/>
          </a:xfrm>
          <a:prstGeom prst="rect">
            <a:avLst/>
          </a:prstGeom>
          <a:gradFill flip="none" rotWithShape="1">
            <a:gsLst>
              <a:gs pos="69000">
                <a:srgbClr val="F5F5F5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None/>
            </a:pPr>
            <a:endParaRPr lang="en-US" sz="11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381000" y="807720"/>
            <a:ext cx="83058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24935"/>
            <a:ext cx="830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21080"/>
            <a:ext cx="8302625" cy="52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87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8175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Wingdings" panose="05000000000000000000" pitchFamily="2" charset="2"/>
              <a:buNone/>
              <a:defRPr sz="1400" b="1">
                <a:latin typeface="Arial Narrow" panose="020B060602020203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</a:pPr>
            <a:fld id="{8215A71C-F9AE-454D-A52B-1BA2DAC09F35}" type="slidenum">
              <a:rPr lang="en-US" altLang="zh-CN">
                <a:solidFill>
                  <a:srgbClr val="000066"/>
                </a:solidFill>
              </a:rPr>
              <a:pPr>
                <a:lnSpc>
                  <a:spcPct val="90000"/>
                </a:lnSpc>
                <a:spcBef>
                  <a:spcPct val="20000"/>
                </a:spcBef>
                <a:buClr>
                  <a:srgbClr val="CC6600"/>
                </a:buClr>
                <a:buSzPct val="70000"/>
              </a:pPr>
              <a:t>‹#›</a:t>
            </a:fld>
            <a:endParaRPr lang="en-US" altLang="zh-CN">
              <a:solidFill>
                <a:srgbClr val="000066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0" y="4763"/>
            <a:ext cx="1588" cy="0"/>
          </a:xfrm>
          <a:prstGeom prst="line">
            <a:avLst/>
          </a:prstGeom>
          <a:noFill/>
          <a:ln w="44450" cmpd="thickThin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</p:sldLayoutIdLst>
  <p:transition>
    <p:cover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o"/>
        <a:defRPr sz="2900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o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6B38"/>
        </a:buClr>
        <a:buChar char="o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Char char="o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1359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 A</a:t>
            </a:r>
          </a:p>
          <a:p>
            <a:pPr lvl="1"/>
            <a:r>
              <a:rPr lang="en-US" altLang="zh-CN" smtClean="0"/>
              <a:t>Text B</a:t>
            </a:r>
          </a:p>
          <a:p>
            <a:pPr lvl="2"/>
            <a:r>
              <a:rPr lang="en-US" altLang="zh-CN" smtClean="0"/>
              <a:t>Text C</a:t>
            </a:r>
          </a:p>
          <a:p>
            <a:pPr lvl="3"/>
            <a:r>
              <a:rPr lang="en-US" altLang="zh-CN" smtClean="0"/>
              <a:t>Text D</a:t>
            </a:r>
          </a:p>
          <a:p>
            <a:pPr lvl="4"/>
            <a:r>
              <a:rPr lang="en-US" altLang="zh-CN" smtClean="0"/>
              <a:t>Text5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0B0762-CC39-4F19-BDDB-D3B61857CE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04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466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Title</a:t>
            </a:r>
          </a:p>
        </p:txBody>
      </p:sp>
      <p:sp>
        <p:nvSpPr>
          <p:cNvPr id="15" name="Line 5"/>
          <p:cNvSpPr>
            <a:spLocks noChangeShapeType="1"/>
          </p:cNvSpPr>
          <p:nvPr userDrawn="1"/>
        </p:nvSpPr>
        <p:spPr bwMode="auto">
          <a:xfrm>
            <a:off x="381000" y="807720"/>
            <a:ext cx="8305800" cy="0"/>
          </a:xfrm>
          <a:prstGeom prst="line">
            <a:avLst/>
          </a:prstGeom>
          <a:noFill/>
          <a:ln w="222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3951" r:id="rId2"/>
    <p:sldLayoutId id="2147483950" r:id="rId3"/>
    <p:sldLayoutId id="2147483949" r:id="rId4"/>
    <p:sldLayoutId id="2147483948" r:id="rId5"/>
    <p:sldLayoutId id="2147483947" r:id="rId6"/>
    <p:sldLayoutId id="2147483946" r:id="rId7"/>
    <p:sldLayoutId id="2147483945" r:id="rId8"/>
    <p:sldLayoutId id="2147483944" r:id="rId9"/>
    <p:sldLayoutId id="2147483943" r:id="rId10"/>
    <p:sldLayoutId id="21474839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zh-CN" sz="3400" b="0" dirty="0" smtClean="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 Black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 Black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 Black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 Black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5050"/>
          </a:solidFill>
          <a:latin typeface="Verdan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19113" y="6429375"/>
            <a:ext cx="2361247" cy="190500"/>
          </a:xfrm>
          <a:prstGeom prst="rect">
            <a:avLst/>
          </a:prstGeom>
          <a:gradFill flip="none" rotWithShape="1">
            <a:gsLst>
              <a:gs pos="69000">
                <a:srgbClr val="F5F5F5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None/>
            </a:pPr>
            <a:endParaRPr lang="en-US" sz="11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381000" y="807720"/>
            <a:ext cx="83058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24935"/>
            <a:ext cx="830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21080"/>
            <a:ext cx="8302625" cy="52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87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8175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Wingdings" panose="05000000000000000000" pitchFamily="2" charset="2"/>
              <a:buNone/>
              <a:defRPr sz="1400" b="1">
                <a:latin typeface="Arial Narrow" panose="020B060602020203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</a:pPr>
            <a:fld id="{8215A71C-F9AE-454D-A52B-1BA2DAC09F35}" type="slidenum">
              <a:rPr lang="en-US" altLang="zh-CN">
                <a:solidFill>
                  <a:srgbClr val="000066"/>
                </a:solidFill>
              </a:rPr>
              <a:pPr>
                <a:lnSpc>
                  <a:spcPct val="90000"/>
                </a:lnSpc>
                <a:spcBef>
                  <a:spcPct val="20000"/>
                </a:spcBef>
                <a:buClr>
                  <a:srgbClr val="CC6600"/>
                </a:buClr>
                <a:buSzPct val="70000"/>
              </a:pPr>
              <a:t>‹#›</a:t>
            </a:fld>
            <a:endParaRPr lang="en-US" altLang="zh-CN">
              <a:solidFill>
                <a:srgbClr val="000066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0" y="4763"/>
            <a:ext cx="1588" cy="0"/>
          </a:xfrm>
          <a:prstGeom prst="line">
            <a:avLst/>
          </a:prstGeom>
          <a:noFill/>
          <a:ln w="44450" cmpd="thickThin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2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</p:sldLayoutIdLst>
  <p:transition>
    <p:cover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o"/>
        <a:defRPr sz="2900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o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6B38"/>
        </a:buClr>
        <a:buChar char="o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Char char="o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o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 A</a:t>
            </a:r>
          </a:p>
          <a:p>
            <a:pPr lvl="1"/>
            <a:r>
              <a:rPr lang="en-US" altLang="zh-CN" smtClean="0"/>
              <a:t>Text B</a:t>
            </a:r>
          </a:p>
          <a:p>
            <a:pPr lvl="2"/>
            <a:r>
              <a:rPr lang="en-US" altLang="zh-CN" smtClean="0"/>
              <a:t>Text C</a:t>
            </a:r>
          </a:p>
          <a:p>
            <a:pPr lvl="3"/>
            <a:r>
              <a:rPr lang="en-US" altLang="zh-CN" smtClean="0"/>
              <a:t>Text D</a:t>
            </a:r>
          </a:p>
          <a:p>
            <a:pPr lvl="4"/>
            <a:r>
              <a:rPr lang="en-US" altLang="zh-CN" smtClean="0"/>
              <a:t>Text5</a:t>
            </a: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grpSp>
        <p:nvGrpSpPr>
          <p:cNvPr id="63496" name="Group 28"/>
          <p:cNvGrpSpPr>
            <a:grpSpLocks/>
          </p:cNvGrpSpPr>
          <p:nvPr/>
        </p:nvGrpSpPr>
        <p:grpSpPr bwMode="auto">
          <a:xfrm>
            <a:off x="238125" y="860425"/>
            <a:ext cx="8686800" cy="42863"/>
            <a:chOff x="355" y="4025"/>
            <a:chExt cx="1218" cy="25"/>
          </a:xfrm>
        </p:grpSpPr>
        <p:sp>
          <p:nvSpPr>
            <p:cNvPr id="5129" name="Line 8"/>
            <p:cNvSpPr>
              <a:spLocks noChangeShapeType="1"/>
            </p:cNvSpPr>
            <p:nvPr userDrawn="1"/>
          </p:nvSpPr>
          <p:spPr bwMode="auto">
            <a:xfrm>
              <a:off x="355" y="4025"/>
              <a:ext cx="1218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30" name="Line 9"/>
            <p:cNvSpPr>
              <a:spLocks noChangeShapeType="1"/>
            </p:cNvSpPr>
            <p:nvPr userDrawn="1"/>
          </p:nvSpPr>
          <p:spPr bwMode="auto">
            <a:xfrm>
              <a:off x="355" y="4050"/>
              <a:ext cx="121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3963" r:id="rId3"/>
    <p:sldLayoutId id="2147483962" r:id="rId4"/>
    <p:sldLayoutId id="2147483961" r:id="rId5"/>
    <p:sldLayoutId id="2147484038" r:id="rId6"/>
    <p:sldLayoutId id="2147483960" r:id="rId7"/>
    <p:sldLayoutId id="2147483959" r:id="rId8"/>
    <p:sldLayoutId id="2147483958" r:id="rId9"/>
    <p:sldLayoutId id="2147483957" r:id="rId10"/>
    <p:sldLayoutId id="2147483956" r:id="rId11"/>
    <p:sldLayoutId id="2147483955" r:id="rId12"/>
    <p:sldLayoutId id="2147484039" r:id="rId13"/>
    <p:sldLayoutId id="2147483954" r:id="rId14"/>
    <p:sldLayoutId id="2147483953" r:id="rId15"/>
    <p:sldLayoutId id="214748395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zh-CN" sz="3400" b="0" dirty="0" smtClean="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 Black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 b="1">
          <a:solidFill>
            <a:srgbClr val="000099"/>
          </a:solidFill>
          <a:latin typeface="+mn-lt"/>
          <a:ea typeface="宋体" pitchFamily="2" charset="-122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Verdana" pitchFamily="34" charset="0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Verdana" pitchFamily="34" charset="0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85A896DD-D11D-4DA6-97E1-7D7677A2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>
                    <a:tint val="75000"/>
                  </a:srgb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51120BFC-8837-4F81-B583-D9344FA68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6417BA3E-CA5D-4006-9ACF-B30F8F935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2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35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0164058-DED2-47BD-8E56-B983339C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 A</a:t>
            </a:r>
          </a:p>
          <a:p>
            <a:pPr lvl="1"/>
            <a:r>
              <a:rPr lang="en-US" altLang="zh-CN" smtClean="0"/>
              <a:t>Text B</a:t>
            </a:r>
          </a:p>
          <a:p>
            <a:pPr lvl="2"/>
            <a:r>
              <a:rPr lang="en-US" altLang="zh-CN" smtClean="0"/>
              <a:t>Text C</a:t>
            </a:r>
          </a:p>
          <a:p>
            <a:pPr lvl="3"/>
            <a:r>
              <a:rPr lang="en-US" altLang="zh-CN" smtClean="0"/>
              <a:t>Text D</a:t>
            </a:r>
          </a:p>
          <a:p>
            <a:pPr lvl="4"/>
            <a:r>
              <a:rPr lang="en-US" altLang="zh-CN" smtClean="0"/>
              <a:t>Text5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7350" y="6434138"/>
            <a:ext cx="1054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2F5F8BB-8B7E-4B6C-85F7-7E13AA8713B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128" name="Group 13"/>
          <p:cNvGrpSpPr>
            <a:grpSpLocks/>
          </p:cNvGrpSpPr>
          <p:nvPr/>
        </p:nvGrpSpPr>
        <p:grpSpPr bwMode="auto">
          <a:xfrm>
            <a:off x="238125" y="860425"/>
            <a:ext cx="8686800" cy="42863"/>
            <a:chOff x="355" y="4025"/>
            <a:chExt cx="1218" cy="25"/>
          </a:xfrm>
        </p:grpSpPr>
        <p:sp>
          <p:nvSpPr>
            <p:cNvPr id="188424" name="Line 8"/>
            <p:cNvSpPr>
              <a:spLocks noChangeShapeType="1"/>
            </p:cNvSpPr>
            <p:nvPr userDrawn="1"/>
          </p:nvSpPr>
          <p:spPr bwMode="auto">
            <a:xfrm>
              <a:off x="355" y="4025"/>
              <a:ext cx="1218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宋体"/>
              </a:endParaRPr>
            </a:p>
          </p:txBody>
        </p:sp>
        <p:sp>
          <p:nvSpPr>
            <p:cNvPr id="188425" name="Line 9"/>
            <p:cNvSpPr>
              <a:spLocks noChangeShapeType="1"/>
            </p:cNvSpPr>
            <p:nvPr userDrawn="1"/>
          </p:nvSpPr>
          <p:spPr bwMode="auto">
            <a:xfrm>
              <a:off x="355" y="4050"/>
              <a:ext cx="121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44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Verdan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Verdan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 A</a:t>
            </a:r>
          </a:p>
          <a:p>
            <a:pPr lvl="1"/>
            <a:r>
              <a:rPr lang="en-US" altLang="zh-CN" smtClean="0"/>
              <a:t>Text B</a:t>
            </a:r>
          </a:p>
          <a:p>
            <a:pPr lvl="2"/>
            <a:r>
              <a:rPr lang="en-US" altLang="zh-CN" smtClean="0"/>
              <a:t>Text C</a:t>
            </a:r>
          </a:p>
          <a:p>
            <a:pPr lvl="3"/>
            <a:r>
              <a:rPr lang="en-US" altLang="zh-CN" smtClean="0"/>
              <a:t>Text D</a:t>
            </a:r>
          </a:p>
          <a:p>
            <a:pPr lvl="4"/>
            <a:r>
              <a:rPr lang="en-US" altLang="zh-CN" smtClean="0"/>
              <a:t>Text5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7350" y="6434138"/>
            <a:ext cx="1054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AF9CD74-E4F2-45ED-B748-A8632B4189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74440" name="Group 13"/>
          <p:cNvGrpSpPr>
            <a:grpSpLocks/>
          </p:cNvGrpSpPr>
          <p:nvPr/>
        </p:nvGrpSpPr>
        <p:grpSpPr bwMode="auto">
          <a:xfrm>
            <a:off x="238125" y="860425"/>
            <a:ext cx="8686800" cy="42863"/>
            <a:chOff x="355" y="4025"/>
            <a:chExt cx="1218" cy="25"/>
          </a:xfrm>
        </p:grpSpPr>
        <p:sp>
          <p:nvSpPr>
            <p:cNvPr id="24585" name="Line 8"/>
            <p:cNvSpPr>
              <a:spLocks noChangeShapeType="1"/>
            </p:cNvSpPr>
            <p:nvPr userDrawn="1"/>
          </p:nvSpPr>
          <p:spPr bwMode="auto">
            <a:xfrm>
              <a:off x="355" y="4025"/>
              <a:ext cx="1218" cy="0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6" name="Line 9"/>
            <p:cNvSpPr>
              <a:spLocks noChangeShapeType="1"/>
            </p:cNvSpPr>
            <p:nvPr userDrawn="1"/>
          </p:nvSpPr>
          <p:spPr bwMode="auto">
            <a:xfrm>
              <a:off x="355" y="4050"/>
              <a:ext cx="121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1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 Black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Verdan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Verdan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Verdana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8.xml"/><Relationship Id="rId4" Type="http://schemas.openxmlformats.org/officeDocument/2006/relationships/hyperlink" Target="http://www.clevelandcitycouncil.org/find-my-war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793738"/>
            <a:ext cx="7241877" cy="1699158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NSF CNS-1737612: Smart &amp; Connected Community Planning Grant</a:t>
            </a:r>
            <a:endParaRPr lang="en-US" altLang="en-US" b="1" dirty="0" smtClean="0">
              <a:solidFill>
                <a:srgbClr val="A5002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01" y="2600908"/>
            <a:ext cx="653157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1172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Chart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51600"/>
            <a:ext cx="527050" cy="330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D24A521-689E-4A7E-A228-18B97F234B62}" type="slidenum">
              <a:rPr lang="en-US" altLang="zh-CN" b="0" smtClean="0">
                <a:latin typeface="+mj-lt"/>
              </a:rPr>
              <a:pPr algn="r">
                <a:defRPr/>
              </a:pPr>
              <a:t>2</a:t>
            </a:fld>
            <a:endParaRPr lang="en-US" altLang="zh-CN" sz="1600" b="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13027"/>
            <a:ext cx="8625409" cy="54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91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NSF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Award Summary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51600"/>
            <a:ext cx="527050" cy="330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D24A521-689E-4A7E-A228-18B97F234B62}" type="slidenum">
              <a:rPr lang="en-US" altLang="zh-CN" b="0" smtClean="0">
                <a:latin typeface="+mj-lt"/>
              </a:rPr>
              <a:pPr algn="r">
                <a:defRPr/>
              </a:pPr>
              <a:t>3</a:t>
            </a:fld>
            <a:endParaRPr lang="en-US" altLang="zh-CN" sz="1600" b="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6" y="1145266"/>
            <a:ext cx="8822226" cy="49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4366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Geographic Target: Cleveland, Ward 16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51600"/>
            <a:ext cx="527050" cy="330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D24A521-689E-4A7E-A228-18B97F234B62}" type="slidenum">
              <a:rPr lang="en-US" altLang="zh-CN" b="0" smtClean="0">
                <a:latin typeface="+mj-lt"/>
              </a:rPr>
              <a:pPr algn="r">
                <a:defRPr/>
              </a:pPr>
              <a:t>4</a:t>
            </a:fld>
            <a:endParaRPr lang="en-US" altLang="zh-CN" sz="1600" b="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1160748"/>
            <a:ext cx="8278328" cy="4548869"/>
            <a:chOff x="575556" y="1718705"/>
            <a:chExt cx="8278328" cy="45488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556" y="2240868"/>
              <a:ext cx="8278328" cy="40267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718705"/>
              <a:ext cx="8075141" cy="52216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91780" y="5841268"/>
            <a:ext cx="4140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j-lt"/>
                <a:hlinkClick r:id="rId4"/>
              </a:rPr>
              <a:t>http://</a:t>
            </a:r>
            <a:r>
              <a:rPr lang="en-US" sz="1400" dirty="0" smtClean="0">
                <a:latin typeface="+mj-lt"/>
                <a:hlinkClick r:id="rId4"/>
              </a:rPr>
              <a:t>www.clevelandcitycouncil.org/find-my-ward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83448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SMM Concentration in Ward 16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51600"/>
            <a:ext cx="527050" cy="330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D24A521-689E-4A7E-A228-18B97F234B62}" type="slidenum">
              <a:rPr lang="en-US" altLang="zh-CN" b="0" smtClean="0">
                <a:latin typeface="+mj-lt"/>
              </a:rPr>
              <a:pPr algn="r">
                <a:defRPr/>
              </a:pPr>
              <a:t>5</a:t>
            </a:fld>
            <a:endParaRPr lang="en-US" altLang="zh-CN" sz="1600" b="0" dirty="0">
              <a:latin typeface="+mj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74" y="1750576"/>
            <a:ext cx="6084676" cy="49069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800" y="908720"/>
            <a:ext cx="8302625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183 manufacturers, 7,600 employees, average employment 42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Metal machining, stamping, heat treatment, foundries, ovens, chemicals</a:t>
            </a:r>
          </a:p>
        </p:txBody>
      </p:sp>
    </p:spTree>
    <p:extLst>
      <p:ext uri="{BB962C8B-B14F-4D97-AF65-F5344CB8AC3E}">
        <p14:creationId xmlns:p14="http://schemas.microsoft.com/office/powerpoint/2010/main" val="209960732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S&amp;CC Group Meeting: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/1/2019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51600"/>
            <a:ext cx="527050" cy="330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D24A521-689E-4A7E-A228-18B97F234B62}" type="slidenum">
              <a:rPr lang="en-US" altLang="zh-CN" b="0" smtClean="0">
                <a:latin typeface="+mj-lt"/>
              </a:rPr>
              <a:pPr algn="r">
                <a:defRPr/>
              </a:pPr>
              <a:t>6</a:t>
            </a:fld>
            <a:endParaRPr lang="en-US" altLang="zh-CN" sz="1600" b="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779" y="1031389"/>
            <a:ext cx="834284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+mj-lt"/>
              <a:buAutoNum type="arabicParenR"/>
            </a:pPr>
            <a:r>
              <a:rPr lang="en-US" sz="2400" b="1" dirty="0" smtClean="0">
                <a:solidFill>
                  <a:srgbClr val="0000CC"/>
                </a:solidFill>
                <a:latin typeface="+mj-lt"/>
              </a:rPr>
              <a:t>Community Engagement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ngaged </a:t>
            </a:r>
            <a:r>
              <a:rPr lang="en-US" dirty="0"/>
              <a:t>12 SMMs</a:t>
            </a:r>
            <a:r>
              <a:rPr lang="en-US" b="1" i="1" dirty="0"/>
              <a:t> </a:t>
            </a:r>
            <a:r>
              <a:rPr lang="en-US" dirty="0"/>
              <a:t>through 2 focus groups, using a formalized discussion process with transcripts developed.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ngaged </a:t>
            </a:r>
            <a:r>
              <a:rPr lang="en-US" dirty="0"/>
              <a:t>31 citizens</a:t>
            </a:r>
            <a:r>
              <a:rPr lang="en-US" b="1" i="1" dirty="0"/>
              <a:t> </a:t>
            </a:r>
            <a:r>
              <a:rPr lang="en-US" dirty="0"/>
              <a:t>through 3 focus groups for discussion, and developed transcripts.  </a:t>
            </a:r>
            <a:r>
              <a:rPr lang="en-US" dirty="0" smtClean="0"/>
              <a:t> </a:t>
            </a:r>
            <a:r>
              <a:rPr lang="en-US" dirty="0"/>
              <a:t>interacted with high school principals and teachers to determine how to integrate community interest and company needs around the challenge of workforce preparedness </a:t>
            </a:r>
            <a:r>
              <a:rPr lang="en-US" dirty="0" smtClean="0"/>
              <a:t>for SMMs.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/>
              <a:t>an experimental test bed with multiple sensors connected to an induction motor for monitoring its operation and diagnosing faulty conditions in </a:t>
            </a:r>
            <a:r>
              <a:rPr lang="en-US" dirty="0" smtClean="0"/>
              <a:t>real-time </a:t>
            </a:r>
            <a:r>
              <a:rPr lang="en-US" dirty="0"/>
              <a:t>remotely observable through Internet,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emonstrating </a:t>
            </a:r>
            <a:r>
              <a:rPr lang="en-US" dirty="0"/>
              <a:t>how </a:t>
            </a:r>
            <a:r>
              <a:rPr lang="en-US" dirty="0" err="1"/>
              <a:t>IoT</a:t>
            </a:r>
            <a:r>
              <a:rPr lang="en-US" dirty="0"/>
              <a:t> technologies can help SMMs improve their daily operations on the factory </a:t>
            </a:r>
            <a:r>
              <a:rPr lang="en-US" dirty="0" smtClean="0"/>
              <a:t>floor</a:t>
            </a:r>
            <a:endParaRPr lang="en-US" sz="2200" dirty="0" smtClean="0">
              <a:latin typeface="+mj-lt"/>
            </a:endParaRPr>
          </a:p>
          <a:p>
            <a:pPr marL="457200" lvl="0" indent="-457200">
              <a:spcBef>
                <a:spcPts val="12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2400" b="1" dirty="0" smtClean="0">
                <a:solidFill>
                  <a:srgbClr val="0000CC"/>
                </a:solidFill>
                <a:latin typeface="+mj-lt"/>
              </a:rPr>
              <a:t>Project </a:t>
            </a:r>
            <a:r>
              <a:rPr lang="en-US" sz="2400" b="1" dirty="0">
                <a:solidFill>
                  <a:srgbClr val="0000CC"/>
                </a:solidFill>
                <a:latin typeface="+mj-lt"/>
              </a:rPr>
              <a:t>Milestones </a:t>
            </a:r>
            <a:r>
              <a:rPr lang="en-US" sz="2200" dirty="0" smtClean="0">
                <a:latin typeface="+mj-lt"/>
              </a:rPr>
              <a:t>(Soliciting input on 3 fronts) </a:t>
            </a:r>
            <a:endParaRPr lang="en-US" sz="2200" dirty="0">
              <a:latin typeface="+mj-lt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+mj-lt"/>
              </a:rPr>
              <a:t>Citizen input (Lisa Camp)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+mj-lt"/>
              </a:rPr>
              <a:t>Education input (Nigamanth Sridhar)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+mj-lt"/>
              </a:rPr>
              <a:t>Research input (research topics for formal proposal in 2018, based on literature study by faculty, tie in with feedback from citizen and education)</a:t>
            </a:r>
            <a:endParaRPr lang="en-US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58206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findings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51600"/>
            <a:ext cx="527050" cy="330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D24A521-689E-4A7E-A228-18B97F234B62}" type="slidenum">
              <a:rPr lang="en-US" altLang="zh-CN" b="0" smtClean="0">
                <a:latin typeface="+mj-lt"/>
              </a:rPr>
              <a:pPr algn="r">
                <a:defRPr/>
              </a:pPr>
              <a:t>7</a:t>
            </a:fld>
            <a:endParaRPr lang="en-US" altLang="zh-CN" sz="1600" b="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779" y="1031389"/>
            <a:ext cx="83428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first-hand </a:t>
            </a:r>
            <a:r>
              <a:rPr lang="en-US" dirty="0"/>
              <a:t>experience and a better understanding of the state-of-technology of the various </a:t>
            </a:r>
            <a:r>
              <a:rPr lang="en-US" dirty="0" smtClean="0"/>
              <a:t>SMMs and demands on </a:t>
            </a:r>
            <a:r>
              <a:rPr lang="en-US" dirty="0"/>
              <a:t>the capital investments </a:t>
            </a:r>
            <a:r>
              <a:rPr lang="en-US" dirty="0" smtClean="0"/>
              <a:t>to </a:t>
            </a:r>
            <a:r>
              <a:rPr lang="en-US" dirty="0"/>
              <a:t>become “smart”, and to successfully compete in the Industry 4.0 </a:t>
            </a:r>
            <a:r>
              <a:rPr lang="en-US" dirty="0" smtClean="0"/>
              <a:t>era.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concerns about </a:t>
            </a:r>
            <a:r>
              <a:rPr lang="en-US" dirty="0"/>
              <a:t>the potential impact of </a:t>
            </a:r>
            <a:r>
              <a:rPr lang="en-US" dirty="0" err="1"/>
              <a:t>IoT</a:t>
            </a:r>
            <a:r>
              <a:rPr lang="en-US" dirty="0"/>
              <a:t>/Industry 4.0 on </a:t>
            </a:r>
            <a:r>
              <a:rPr lang="en-US" dirty="0" smtClean="0"/>
              <a:t>workforce, </a:t>
            </a:r>
            <a:r>
              <a:rPr lang="en-US" dirty="0"/>
              <a:t>such as replacement of personnel due to increased level of automation, downsizing, and challenges in hiring qualified employees with computer skills that are consistent with the </a:t>
            </a:r>
            <a:r>
              <a:rPr lang="en-US" dirty="0" err="1"/>
              <a:t>IoT</a:t>
            </a:r>
            <a:r>
              <a:rPr lang="en-US" dirty="0"/>
              <a:t> needs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better understanding and appreciation of the community culture that is critical to any discussion about technology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residents are intrigued by the prospect of using smarter infrastructure enabled by </a:t>
            </a:r>
            <a:r>
              <a:rPr lang="en-US" dirty="0" err="1"/>
              <a:t>IoT</a:t>
            </a:r>
            <a:r>
              <a:rPr lang="en-US" dirty="0"/>
              <a:t> to help maintain and build relationships throughout the community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associated with the needs for leaving no one behind—language, race, ethnicity, age, class, </a:t>
            </a:r>
            <a:r>
              <a:rPr lang="en-US" dirty="0" smtClean="0"/>
              <a:t>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induction motor test </a:t>
            </a:r>
            <a:r>
              <a:rPr lang="en-US" dirty="0" smtClean="0"/>
              <a:t>bed presents </a:t>
            </a:r>
            <a:r>
              <a:rPr lang="en-US" dirty="0"/>
              <a:t>a tangible demonstration for people to see how a commonly used, legacy type of “passive” machine system in the manufacturing production line can be equipped with low-cost electronics and computational capability </a:t>
            </a:r>
            <a:r>
              <a:rPr lang="en-US" dirty="0" smtClean="0"/>
              <a:t>that </a:t>
            </a:r>
            <a:r>
              <a:rPr lang="en-US" dirty="0"/>
              <a:t>serves as a fundamental building block for an </a:t>
            </a:r>
            <a:r>
              <a:rPr lang="en-US" dirty="0" err="1"/>
              <a:t>IoT</a:t>
            </a:r>
            <a:r>
              <a:rPr lang="en-US" dirty="0"/>
              <a:t>-enabled smart factory of the future. </a:t>
            </a:r>
          </a:p>
        </p:txBody>
      </p:sp>
    </p:spTree>
    <p:extLst>
      <p:ext uri="{BB962C8B-B14F-4D97-AF65-F5344CB8AC3E}">
        <p14:creationId xmlns:p14="http://schemas.microsoft.com/office/powerpoint/2010/main" val="42159363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MSLab_Slides_Model">
  <a:themeElements>
    <a:clrScheme name="ZHao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ZHaoyan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o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Haoy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ZHaoyan">
  <a:themeElements>
    <a:clrScheme name="1_EMS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MS_presentation_templat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FF"/>
        </a:solidFill>
        <a:ln>
          <a:solidFill>
            <a:srgbClr val="FFFF00"/>
          </a:solidFill>
        </a:ln>
      </a:spPr>
      <a:bodyPr wrap="square" rtlCol="0" anchor="ctr">
        <a:noAutofit/>
      </a:bodyPr>
      <a:lstStyle>
        <a:defPPr marL="742950" indent="-285750" algn="ctr">
          <a:buFont typeface="Wingdings" pitchFamily="2" charset="2"/>
          <a:buChar char="Ø"/>
          <a:defRPr sz="18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 Narrow" pitchFamily="34" charset="0"/>
          </a:defRPr>
        </a:defPPr>
      </a:lstStyle>
    </a:txDef>
  </a:objectDefaults>
  <a:extraClrSchemeLst>
    <a:extraClrScheme>
      <a:clrScheme name="1_EMS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MS_presentation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ZHaoyan">
  <a:themeElements>
    <a:clrScheme name="1_EMS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MS_presentation_templat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FF"/>
        </a:solidFill>
        <a:ln>
          <a:solidFill>
            <a:srgbClr val="FFFF00"/>
          </a:solidFill>
        </a:ln>
      </a:spPr>
      <a:bodyPr wrap="square" rtlCol="0" anchor="ctr">
        <a:noAutofit/>
      </a:bodyPr>
      <a:lstStyle>
        <a:defPPr marL="742950" indent="-285750" algn="ctr">
          <a:buFont typeface="Wingdings" pitchFamily="2" charset="2"/>
          <a:buChar char="Ø"/>
          <a:defRPr sz="18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 Narrow" pitchFamily="34" charset="0"/>
          </a:defRPr>
        </a:defPPr>
      </a:lstStyle>
    </a:txDef>
  </a:objectDefaults>
  <a:extraClrSchemeLst>
    <a:extraClrScheme>
      <a:clrScheme name="1_EMS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MS_presentation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7_ZHaoyan">
  <a:themeElements>
    <a:clrScheme name="37_ZHao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7_ZHaoyan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ZHao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ZHaoy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ZHaoy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ZHaoy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ZHaoy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ZHaoy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ZHaoy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Li_Dissertation_Defen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Times New Roman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MS_presentation_model">
  <a:themeElements>
    <a:clrScheme name="EMS_presentation_mod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MS_presentation_model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S_presentation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S_presentation_mod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S_presentation_mode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S_presentation_mode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S_presentation_mod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S_presentation_mod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S_presentation_mod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Li_Dissertation_Defen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Times New Roman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ZHaoyan">
  <a:themeElements>
    <a:clrScheme name="1_EMS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MS_presentation_templat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FF"/>
        </a:solidFill>
        <a:ln>
          <a:solidFill>
            <a:srgbClr val="FFFF00"/>
          </a:solidFill>
        </a:ln>
      </a:spPr>
      <a:bodyPr wrap="square" rtlCol="0" anchor="ctr">
        <a:noAutofit/>
      </a:bodyPr>
      <a:lstStyle>
        <a:defPPr marL="742950" indent="-285750" algn="ctr">
          <a:buFont typeface="Wingdings" pitchFamily="2" charset="2"/>
          <a:buChar char="Ø"/>
          <a:defRPr sz="18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 Narrow" pitchFamily="34" charset="0"/>
          </a:defRPr>
        </a:defPPr>
      </a:lstStyle>
    </a:txDef>
  </a:objectDefaults>
  <a:extraClrSchemeLst>
    <a:extraClrScheme>
      <a:clrScheme name="1_EMS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MS_presentation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MS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5_Custom Design">
  <a:themeElements>
    <a:clrScheme name="25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MSLab_Slides_Model">
  <a:themeElements>
    <a:clrScheme name="ZHao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ZHaoyan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o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Haoy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EMSLab_Slides_Model">
  <a:themeElements>
    <a:clrScheme name="ZHao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ZHaoyan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o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Haoy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Haoy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45364</TotalTime>
  <Words>410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7</vt:i4>
      </vt:variant>
    </vt:vector>
  </HeadingPairs>
  <TitlesOfParts>
    <vt:vector size="37" baseType="lpstr">
      <vt:lpstr>宋体</vt:lpstr>
      <vt:lpstr>宋体</vt:lpstr>
      <vt:lpstr>Arial</vt:lpstr>
      <vt:lpstr>Arial Black</vt:lpstr>
      <vt:lpstr>Arial Narrow</vt:lpstr>
      <vt:lpstr>Book Antiqua</vt:lpstr>
      <vt:lpstr>Calibri</vt:lpstr>
      <vt:lpstr>Times New Roman</vt:lpstr>
      <vt:lpstr>Verdana</vt:lpstr>
      <vt:lpstr>Wingdings</vt:lpstr>
      <vt:lpstr>Custom Design</vt:lpstr>
      <vt:lpstr>EMS_presentation_model</vt:lpstr>
      <vt:lpstr>4_ZHaoyan</vt:lpstr>
      <vt:lpstr>3_Custom Design</vt:lpstr>
      <vt:lpstr>4_Custom Design</vt:lpstr>
      <vt:lpstr>5_Custom Design</vt:lpstr>
      <vt:lpstr>25_Custom Design</vt:lpstr>
      <vt:lpstr>EMSLab_Slides_Model</vt:lpstr>
      <vt:lpstr>13_EMSLab_Slides_Model</vt:lpstr>
      <vt:lpstr>10_EMSLab_Slides_Model</vt:lpstr>
      <vt:lpstr>8_ZHaoyan</vt:lpstr>
      <vt:lpstr>6_ZHaoyan</vt:lpstr>
      <vt:lpstr>6_Custom Design</vt:lpstr>
      <vt:lpstr>7_Custom Design</vt:lpstr>
      <vt:lpstr>8_Custom Design</vt:lpstr>
      <vt:lpstr>9_Custom Design</vt:lpstr>
      <vt:lpstr>10_Custom Design</vt:lpstr>
      <vt:lpstr>37_ZHaoyan</vt:lpstr>
      <vt:lpstr>Li_Dissertation_Defense</vt:lpstr>
      <vt:lpstr>5_Li_Dissertation_Defense</vt:lpstr>
      <vt:lpstr>NSF CNS-1737612: Smart &amp; Connected Community Planning Grant</vt:lpstr>
      <vt:lpstr>Project Chart</vt:lpstr>
      <vt:lpstr>NSF Award Summary</vt:lpstr>
      <vt:lpstr>Geographic Target: Cleveland, Ward 16</vt:lpstr>
      <vt:lpstr>SMM Concentration in Ward 16</vt:lpstr>
      <vt:lpstr>S&amp;CC Group Meeting: 04/1/2019</vt:lpstr>
      <vt:lpstr>Research findings</vt:lpstr>
    </vt:vector>
  </TitlesOfParts>
  <Company>CWRU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EMSLab_Slides_Model</dc:title>
  <dc:creator>EMS</dc:creator>
  <cp:lastModifiedBy>Kalle Lyytinen</cp:lastModifiedBy>
  <cp:revision>1457</cp:revision>
  <cp:lastPrinted>2015-04-24T03:57:43Z</cp:lastPrinted>
  <dcterms:created xsi:type="dcterms:W3CDTF">2008-10-16T14:34:18Z</dcterms:created>
  <dcterms:modified xsi:type="dcterms:W3CDTF">2019-03-25T19:27:50Z</dcterms:modified>
</cp:coreProperties>
</file>