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47" d="100"/>
          <a:sy n="47" d="100"/>
        </p:scale>
        <p:origin x="54" y="19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B5E4E-915B-4ACD-B59E-0DECB064B70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34C53-E092-4F5C-AA54-5C2A9CD2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6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BRIEFLY INTRODUCE YOURSELF AND YOUR</a:t>
            </a:r>
            <a:r>
              <a:rPr lang="en-US" b="1" baseline="0" dirty="0"/>
              <a:t> INVESTIGATORS (10 sec slide)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331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70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84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 brief background:</a:t>
            </a:r>
            <a:r>
              <a:rPr lang="en-US" b="1" baseline="0" dirty="0"/>
              <a:t> P</a:t>
            </a:r>
            <a:r>
              <a:rPr lang="en-US" b="1" dirty="0"/>
              <a:t>lease describe the</a:t>
            </a:r>
            <a:r>
              <a:rPr lang="en-US" b="1" baseline="0" dirty="0"/>
              <a:t> problem you are addressing and why it is important (20sec slide)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3F6D4-C46E-5B48-9C82-B3110DDD8D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1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3AC59-92B5-46C3-AC81-9EE61E365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6192E-A504-4CFB-87CC-2F3E5253E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EF04D-B588-42CF-8946-74F9A5923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F7FEA-FE85-408B-A994-53A171782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CEF9A-2C85-4568-9390-94C27BA7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8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013B7-0A4C-4DB2-89F4-FB195716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87369-6468-45B4-85F5-1789933B1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B61DE-BC8D-4555-956A-EAB6859D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DAEF8-5F7C-4184-ABDF-3310926B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071BB-A976-47C4-8DFA-12B4A674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4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C1489-2E7E-47D3-9313-3657BDAF1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08F068-3231-4789-B076-AFC4D9219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A4F08-BE3E-4ED1-A11C-62B1DCC5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423A8-4A87-4CCE-8F34-3904A2BE6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EF903-90A7-4C54-A364-810C93B99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2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E9BDB-0132-420F-A2DC-9BCDF037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A6B37-9D7B-4194-9AA4-C69C47DC2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0054A-7E9A-4BE5-A008-5904EAFD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6CA80-A30C-447F-B963-9F4A50AA7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00A7F-CD34-4996-AB39-A5B689DC1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9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51C4-FA5C-412E-ABA1-097A5F43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77447-594F-47E7-8FF5-E4F041283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110A8-6ED2-4B40-B79B-48150EA1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1BA56-DD16-4AF8-95E6-9327D89F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8CC4A-65F5-40B9-89DD-BE967E923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9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69F6-4339-4EC9-9393-63C30EA0A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CAE31-1EE8-4466-8A8D-057666C2CD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313A7-D70E-42CE-9158-F8515FEB8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8131D-25E1-42A5-BE1D-C0EA33AD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A4795-5953-4A20-9530-B09C23D19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842DD-071C-4CAB-93DF-31DD5429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3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707B4-F1F3-4F46-81F6-544F62F8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CB7A0-1800-4821-88F8-A056A1817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EC350F-3251-4C3F-BEE3-8650F8ACA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D6A10-1BF7-4429-A07A-FE6B2944D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F6AC76-39DD-4807-80E0-D95705922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B697F0-C379-47A4-98DE-DEC6A70E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80E58E-7046-40D9-8FEA-B336BB37A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68EB91-8153-4FA7-96A4-BDA0BB05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3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5FD51-F936-43EB-ACBC-5D80406C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56447B-FB7C-4039-9761-1E139C559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ED803-430C-4405-8309-C04867C7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8B829-412A-4A02-8A52-8495D69C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4EEC3-00F6-434E-9461-130FCA44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ED0C0E-A119-48A3-A40D-72CF19A8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F0EA0-ED3B-4E8E-8807-7209C8FC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4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8429C-78D2-47EF-AC6F-D00CCAFA3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B0299-3527-4E10-8817-B89537114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5773E-4CD4-4A78-BBBF-1C05132E0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DE978-D653-483C-B517-7ADAF88D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2C4A2-126B-4DA8-9166-D9E41EDB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14058-CB56-4A34-A8E6-87342B8D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3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9F1F-5AFC-4CB9-950A-87BE0A66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8E5E8-5D4F-4989-BF19-2BE335C91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5B94A-43FF-4260-86EE-80018AEF7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88BFF4-6F2D-48A2-BAE9-621E9590F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053CB6-BDD0-4E24-962F-CA51BF0C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EE88B-0520-4FA7-8722-097CAABF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3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03C4BD-9B4B-4F8C-878B-5B09C3EBE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BEA2D-62DA-4B30-B9CC-3EFA0A82A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2E81C-0C60-4480-B020-A9A2C68B1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6A262-519C-4576-8AA2-B09B66B37B6C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81A86-EC97-47BD-A0CF-9B2D4E2C5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EB43E-1AA5-4FFF-907B-23B72A7887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7637F-47AE-420F-B8C2-919EFC6F6E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76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31AEE49-FF5E-AA4A-8731-F6F850307C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6000"/>
                    </a14:imgEffect>
                  </a14:imgLayer>
                </a14:imgProps>
              </a:ext>
            </a:extLst>
          </a:blip>
          <a:srcRect b="-293"/>
          <a:stretch/>
        </p:blipFill>
        <p:spPr>
          <a:xfrm>
            <a:off x="1520227" y="296777"/>
            <a:ext cx="9144000" cy="163122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387457" y="1847531"/>
            <a:ext cx="9322833" cy="203835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2"/>
                </a:solidFill>
                <a:effectLst/>
              </a:rPr>
              <a:t>SCC-Planning: Smart, Connected, Engaged Senior Communities, CNS#1737454</a:t>
            </a:r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1740187" y="3673642"/>
            <a:ext cx="8737678" cy="24894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F5897"/>
                </a:solidFill>
              </a:rPr>
              <a:t>Team: Wu (PI), Knopf, Talmage, Mirchandani, Candan, O’Neill and Sazonov, Wen. </a:t>
            </a:r>
          </a:p>
          <a:p>
            <a:r>
              <a:rPr lang="en-US" dirty="0">
                <a:solidFill>
                  <a:srgbClr val="2F5897"/>
                </a:solidFill>
              </a:rPr>
              <a:t>Affiliations: Arizona State University, Drexel University, University of Alabama</a:t>
            </a:r>
          </a:p>
          <a:p>
            <a:r>
              <a:rPr lang="en-US" dirty="0">
                <a:solidFill>
                  <a:srgbClr val="2F5897"/>
                </a:solidFill>
              </a:rPr>
              <a:t>Community Partners: Westminster, Friendship Village, Vi at Silverstone, Royal Oaks. </a:t>
            </a:r>
          </a:p>
          <a:p>
            <a:endParaRPr lang="en-US" dirty="0">
              <a:solidFill>
                <a:srgbClr val="2F5897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41095" y="-48126"/>
            <a:ext cx="8769194" cy="6970294"/>
            <a:chOff x="417095" y="64168"/>
            <a:chExt cx="8769194" cy="6970294"/>
          </a:xfrm>
        </p:grpSpPr>
        <p:sp>
          <p:nvSpPr>
            <p:cNvPr id="17" name="TextBox 16"/>
            <p:cNvSpPr txBox="1"/>
            <p:nvPr/>
          </p:nvSpPr>
          <p:spPr>
            <a:xfrm>
              <a:off x="417095" y="64168"/>
              <a:ext cx="80474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2018 NSF SMART AND CONNECTED COMMUNITIES PI MEETING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085" b="87640" l="12440" r="87443"/>
                      </a14:imgEffect>
                    </a14:imgLayer>
                  </a14:imgProps>
                </a:ext>
              </a:extLst>
            </a:blip>
            <a:srcRect l="3065" t="3766" r="3181" b="3041"/>
            <a:stretch/>
          </p:blipFill>
          <p:spPr>
            <a:xfrm>
              <a:off x="8395856" y="6248763"/>
              <a:ext cx="790433" cy="7856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51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5000"/>
    </mc:Choice>
    <mc:Fallback xmlns="">
      <p:transition advTm="2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Project Aims</a:t>
            </a: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130" y="1045808"/>
            <a:ext cx="6007776" cy="36088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070411" y="4808309"/>
            <a:ext cx="8180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Understand challenges facing continuing care retirement facility residents via multi-disciplinary efforts across social science, computer science, and engineering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Develop facility guidelines incorporating progressive ideas from social engagement, transportation, health, smart buildings, and sensor technologies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Develop novel sensor and data management solutions embedded into the community cyberinfrastructure</a:t>
            </a:r>
          </a:p>
        </p:txBody>
      </p:sp>
    </p:spTree>
    <p:extLst>
      <p:ext uri="{BB962C8B-B14F-4D97-AF65-F5344CB8AC3E}">
        <p14:creationId xmlns:p14="http://schemas.microsoft.com/office/powerpoint/2010/main" val="40389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0"/>
    </mc:Choice>
    <mc:Fallback xmlns="">
      <p:transition advTm="3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Status of the Project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02316" y="1176811"/>
            <a:ext cx="801815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/>
              <a:t>Outreached 4 communities 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Developed 33-questions questionnaire (delivered as online and on-ground) 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Conducted 8 onsite survey (2 for each community)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Arial" charset="0"/>
              <a:buChar char="•"/>
            </a:pPr>
            <a:r>
              <a:rPr lang="en-US" sz="2000" dirty="0"/>
              <a:t>Collected over 200+ questionnaires (still in process)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331" y="1555689"/>
            <a:ext cx="1151967" cy="6298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479" y="1577911"/>
            <a:ext cx="1523930" cy="4003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120" y="2012952"/>
            <a:ext cx="812211" cy="4998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8283" y="2192167"/>
            <a:ext cx="1448236" cy="6476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1222" y="659908"/>
            <a:ext cx="2625524" cy="2283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53068">
            <a:off x="8995062" y="3469123"/>
            <a:ext cx="1473200" cy="196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40798">
            <a:off x="7616693" y="4912658"/>
            <a:ext cx="24130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9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0"/>
    </mc:Choice>
    <mc:Fallback xmlns="">
      <p:transition advTm="3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idx="4294967295"/>
          </p:nvPr>
        </p:nvSpPr>
        <p:spPr>
          <a:xfrm>
            <a:off x="2070411" y="130175"/>
            <a:ext cx="8018153" cy="762000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4000" b="1" dirty="0">
                <a:solidFill>
                  <a:schemeClr val="accent2"/>
                </a:solidFill>
              </a:rPr>
              <a:t>Planned Outcomes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70410" y="1326994"/>
            <a:ext cx="801815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Identify the social and technological issues existing in continuing care retirement facility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Develop social/engineering solutions (in Track I application) to achieve </a:t>
            </a:r>
            <a:r>
              <a:rPr lang="en-US" sz="2400" i="1" u="sng" dirty="0"/>
              <a:t>going from “aging in place” to “aging well with smart technology”</a:t>
            </a:r>
            <a:r>
              <a:rPr lang="en-US" sz="2400" dirty="0"/>
              <a:t> </a:t>
            </a:r>
          </a:p>
          <a:p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Potential impacts</a:t>
            </a:r>
            <a:endParaRPr lang="en-US" sz="2400" i="1" u="sng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Improving the quality of life of senior residents while decreasing costs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Imbedding technological innovations (e.g., health monitoring sensors) broadly in continuing care retirement facilities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0"/>
    </mc:Choice>
    <mc:Fallback xmlns="">
      <p:transition advTm="3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308</Words>
  <Application>Microsoft Office PowerPoint</Application>
  <PresentationFormat>Widescreen</PresentationFormat>
  <Paragraphs>38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Project Aims</vt:lpstr>
      <vt:lpstr>Status of the Project</vt:lpstr>
      <vt:lpstr>Planned Outcomes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F. Harding</dc:creator>
  <cp:lastModifiedBy>Sean F. Harding</cp:lastModifiedBy>
  <cp:revision>34</cp:revision>
  <dcterms:created xsi:type="dcterms:W3CDTF">2018-04-05T18:21:39Z</dcterms:created>
  <dcterms:modified xsi:type="dcterms:W3CDTF">2018-04-05T20:23:38Z</dcterms:modified>
</cp:coreProperties>
</file>