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6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2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efs.uncc.edu/htabkhi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14417" y="1854497"/>
            <a:ext cx="9722142" cy="16781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2"/>
                </a:solidFill>
                <a:effectLst/>
              </a:rPr>
              <a:t>PG: Pedestrian Safe and Secure Communities with Ambient Machine Vision, 1737586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848132" y="3673642"/>
            <a:ext cx="8737318" cy="2489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2F5897"/>
                </a:solidFill>
              </a:rPr>
              <a:t>Hamed Tabkhi, Shannon Reid, </a:t>
            </a:r>
            <a:r>
              <a:rPr lang="en-US" dirty="0" err="1">
                <a:solidFill>
                  <a:srgbClr val="2F5897"/>
                </a:solidFill>
              </a:rPr>
              <a:t>Arun</a:t>
            </a:r>
            <a:r>
              <a:rPr lang="en-US" dirty="0">
                <a:solidFill>
                  <a:srgbClr val="2F5897"/>
                </a:solidFill>
              </a:rPr>
              <a:t> Ravindran, Srinivas </a:t>
            </a:r>
            <a:r>
              <a:rPr lang="en-US" dirty="0" err="1">
                <a:solidFill>
                  <a:srgbClr val="2F5897"/>
                </a:solidFill>
              </a:rPr>
              <a:t>Pulugurtha</a:t>
            </a:r>
            <a:r>
              <a:rPr lang="en-US" dirty="0">
                <a:solidFill>
                  <a:srgbClr val="2F5897"/>
                </a:solidFill>
              </a:rPr>
              <a:t>, Doug Shoemaker, and Robert Phocas</a:t>
            </a:r>
          </a:p>
          <a:p>
            <a:pPr marL="0" indent="0" algn="ctr">
              <a:buNone/>
            </a:pPr>
            <a:endParaRPr lang="en-US" dirty="0">
              <a:solidFill>
                <a:srgbClr val="2F5897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2F5897"/>
                </a:solidFill>
              </a:rPr>
              <a:t>University of North Carolina Charlotte (UNC Charlotte), Charlotte City Manager's Office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2F5897"/>
                </a:solidFill>
                <a:hlinkClick r:id="rId3"/>
              </a:rPr>
              <a:t>https://coefs.uncc.edu/htabkhiv/</a:t>
            </a:r>
            <a:endParaRPr lang="en-US" sz="2000" dirty="0">
              <a:solidFill>
                <a:srgbClr val="2F5897"/>
              </a:solidFill>
            </a:endParaRPr>
          </a:p>
        </p:txBody>
      </p:sp>
      <p:pic>
        <p:nvPicPr>
          <p:cNvPr id="8" name="Picture 2" descr="ttps://www.nsf.gov/images/logos/ns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2018 NSF SMART AND CONNECTED COMMUNITIES PI MEETING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4922"/>
          <a:stretch/>
        </p:blipFill>
        <p:spPr>
          <a:xfrm>
            <a:off x="0" y="360476"/>
            <a:ext cx="12192000" cy="163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142" y="892175"/>
            <a:ext cx="47787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Edge Video Analytics </a:t>
            </a:r>
            <a:r>
              <a:rPr lang="en-US" sz="2400" dirty="0"/>
              <a:t>integrated to the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autonomous real-time detection and notification of hazardous behaviors</a:t>
            </a:r>
          </a:p>
          <a:p>
            <a:endParaRPr lang="en-US" sz="2400" dirty="0"/>
          </a:p>
          <a:p>
            <a:r>
              <a:rPr lang="en-US" sz="2400" dirty="0"/>
              <a:t>Targeted applications: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Pedestrian Safety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Intelligent Policing</a:t>
            </a:r>
          </a:p>
          <a:p>
            <a:pPr lvl="1"/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No strict requirement for video data storage</a:t>
            </a:r>
          </a:p>
          <a:p>
            <a:pPr lvl="1"/>
            <a:r>
              <a:rPr lang="en-US" sz="2400" dirty="0"/>
              <a:t>-&gt; Maintain privacy</a:t>
            </a:r>
          </a:p>
          <a:p>
            <a:pPr lvl="1"/>
            <a:r>
              <a:rPr lang="en-US" sz="2400" dirty="0"/>
              <a:t>-&gt; Color-blind monitoring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2" name="Picture 11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9F787C7B-ABA0-434F-8593-540DBD33C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82" y="1369734"/>
            <a:ext cx="6816975" cy="485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0"/>
    </mc:Choice>
    <mc:Fallback xmlns="">
      <p:transition advClick="0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6531" y="885407"/>
            <a:ext cx="74617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Community engagement: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Engaged a broad range of community partners: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City office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Local police departments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Transportation managers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General public</a:t>
            </a:r>
          </a:p>
          <a:p>
            <a:r>
              <a:rPr lang="en-US" sz="2400" b="1" dirty="0"/>
              <a:t>Social: 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Developed community presentations and survey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Presented and surveyed neighborhood leaders</a:t>
            </a:r>
          </a:p>
          <a:p>
            <a:r>
              <a:rPr lang="en-US" sz="2400" b="1" dirty="0"/>
              <a:t>Technology: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Studied the algorithmic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Developed early prototypes of the technology</a:t>
            </a:r>
          </a:p>
        </p:txBody>
      </p:sp>
      <p:pic>
        <p:nvPicPr>
          <p:cNvPr id="5" name="Picture 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6AED4C11-7C9C-4EF3-985C-FF3D98C7A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599" y="1319760"/>
            <a:ext cx="3873599" cy="5164799"/>
          </a:xfrm>
          <a:prstGeom prst="rect">
            <a:avLst/>
          </a:prstGeom>
        </p:spPr>
      </p:pic>
      <p:pic>
        <p:nvPicPr>
          <p:cNvPr id="7" name="Picture 6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621E9228-7A7E-4CAA-B92C-674772352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94" y="5178378"/>
            <a:ext cx="6996356" cy="15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0"/>
    </mc:Choice>
    <mc:Fallback xmlns="">
      <p:transition advClick="0"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7901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Planned Outcomes</a:t>
            </a:r>
          </a:p>
        </p:txBody>
      </p:sp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8FC785A2-49B5-44BB-9B42-0D9DB3500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035" y="1647407"/>
            <a:ext cx="5324755" cy="4002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F4BF3-01AE-4088-B1B5-8ADD43CAEE86}"/>
              </a:ext>
            </a:extLst>
          </p:cNvPr>
          <p:cNvSpPr txBox="1"/>
          <p:nvPr/>
        </p:nvSpPr>
        <p:spPr>
          <a:xfrm>
            <a:off x="378115" y="1556918"/>
            <a:ext cx="57193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Understand and formalize community preferences for the proposed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Identifying the community testbeds</a:t>
            </a:r>
          </a:p>
          <a:p>
            <a:endParaRPr lang="en-US" sz="2000" b="1" dirty="0"/>
          </a:p>
          <a:p>
            <a:r>
              <a:rPr lang="en-US" sz="2400" b="1" dirty="0"/>
              <a:t>Establish multi-dimensional sustainable integrative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UNCC, City office, local industry and business owners, residents </a:t>
            </a:r>
          </a:p>
          <a:p>
            <a:endParaRPr lang="en-US" sz="2000" dirty="0"/>
          </a:p>
          <a:p>
            <a:r>
              <a:rPr lang="en-US" sz="2400" b="1" dirty="0"/>
              <a:t>Early prototypes and demos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Deep learning for distributed edge video analytics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Early prototypes of the edge technology at UNCC campus</a:t>
            </a:r>
          </a:p>
        </p:txBody>
      </p:sp>
    </p:spTree>
    <p:extLst>
      <p:ext uri="{BB962C8B-B14F-4D97-AF65-F5344CB8AC3E}">
        <p14:creationId xmlns:p14="http://schemas.microsoft.com/office/powerpoint/2010/main" val="6019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276</Words>
  <Application>Microsoft Office PowerPoint</Application>
  <PresentationFormat>Widescreen</PresentationFormat>
  <Paragraphs>48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Project Aims</vt:lpstr>
      <vt:lpstr>Status of the Project</vt:lpstr>
      <vt:lpstr>Planned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33</cp:revision>
  <dcterms:created xsi:type="dcterms:W3CDTF">2018-04-05T18:21:39Z</dcterms:created>
  <dcterms:modified xsi:type="dcterms:W3CDTF">2018-04-05T20:22:46Z</dcterms:modified>
</cp:coreProperties>
</file>