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6"/>
  </p:notesMasterIdLst>
  <p:sldIdLst>
    <p:sldId id="257" r:id="rId2"/>
    <p:sldId id="274" r:id="rId3"/>
    <p:sldId id="273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415F8A"/>
    <a:srgbClr val="376092"/>
    <a:srgbClr val="F2F2F2"/>
    <a:srgbClr val="A5D8DA"/>
    <a:srgbClr val="5D90A5"/>
    <a:srgbClr val="B7E2F3"/>
    <a:srgbClr val="C3E7F5"/>
    <a:srgbClr val="AAD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0" autoAdjust="0"/>
    <p:restoredTop sz="85714" autoAdjust="0"/>
  </p:normalViewPr>
  <p:slideViewPr>
    <p:cSldViewPr snapToGrid="0" snapToObjects="1">
      <p:cViewPr varScale="1">
        <p:scale>
          <a:sx n="81" d="100"/>
          <a:sy n="81" d="100"/>
        </p:scale>
        <p:origin x="1352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CB06A-0753-8142-AC4A-D731667376EB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F6D4-C46E-5B48-9C82-B3110DDD8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7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5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DED8-02F0-504F-827D-8519E00A395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amk@uw.edu,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" y="1848973"/>
            <a:ext cx="12192000" cy="203835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  <a:effectLst/>
              </a:rPr>
              <a:t>Welcome to NSF S&amp;CC 1</a:t>
            </a:r>
            <a:r>
              <a:rPr lang="en-US" sz="4000" b="1" baseline="30000" dirty="0">
                <a:solidFill>
                  <a:schemeClr val="accent2"/>
                </a:solidFill>
                <a:effectLst/>
              </a:rPr>
              <a:t>st</a:t>
            </a:r>
            <a:r>
              <a:rPr lang="en-US" sz="4000" b="1" dirty="0">
                <a:solidFill>
                  <a:schemeClr val="accent2"/>
                </a:solidFill>
                <a:effectLst/>
              </a:rPr>
              <a:t> PI Meeting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0" y="3388768"/>
            <a:ext cx="12192000" cy="333134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err="1">
                <a:solidFill>
                  <a:srgbClr val="2F5897"/>
                </a:solidFill>
              </a:rPr>
              <a:t>Radha</a:t>
            </a:r>
            <a:r>
              <a:rPr lang="en-US" sz="2800" dirty="0">
                <a:solidFill>
                  <a:srgbClr val="2F5897"/>
                </a:solidFill>
              </a:rPr>
              <a:t> </a:t>
            </a:r>
            <a:r>
              <a:rPr lang="en-US" sz="2800" dirty="0" err="1">
                <a:solidFill>
                  <a:srgbClr val="2F5897"/>
                </a:solidFill>
              </a:rPr>
              <a:t>Poovendran</a:t>
            </a:r>
            <a:endParaRPr lang="en-US" sz="2800" dirty="0">
              <a:solidFill>
                <a:srgbClr val="2F5897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2F5897"/>
                </a:solidFill>
              </a:rPr>
              <a:t>Professor and Chair, Department of Electrical Engineering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2F5897"/>
                </a:solidFill>
              </a:rPr>
              <a:t>University of Washington, Seattle, WA, USA 98195-2500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216098"/>
            <a:ext cx="12192000" cy="1632875"/>
          </a:xfrm>
          <a:prstGeom prst="rect">
            <a:avLst/>
          </a:prstGeom>
        </p:spPr>
      </p:pic>
      <p:pic>
        <p:nvPicPr>
          <p:cNvPr id="12" name="Picture 2" descr="ttps://www.nsf.gov/images/logos/nsf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946" y="6033006"/>
            <a:ext cx="820054" cy="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2018 NSF SMART AND CONNECTED COMMUNITIES PI MEETING</a:t>
            </a:r>
          </a:p>
        </p:txBody>
      </p:sp>
    </p:spTree>
    <p:extLst>
      <p:ext uri="{BB962C8B-B14F-4D97-AF65-F5344CB8AC3E}">
        <p14:creationId xmlns:p14="http://schemas.microsoft.com/office/powerpoint/2010/main" val="427869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planning committee: Andrew Clark, Lillian Ratliff, </a:t>
            </a:r>
            <a:r>
              <a:rPr lang="en-US" dirty="0" err="1"/>
              <a:t>Tho</a:t>
            </a:r>
            <a:r>
              <a:rPr lang="en-US" dirty="0"/>
              <a:t> Nguyen, </a:t>
            </a:r>
            <a:r>
              <a:rPr lang="en-US" dirty="0" err="1"/>
              <a:t>Sertac</a:t>
            </a:r>
            <a:r>
              <a:rPr lang="en-US" dirty="0"/>
              <a:t> </a:t>
            </a:r>
            <a:r>
              <a:rPr lang="en-US" dirty="0" err="1"/>
              <a:t>Karaman</a:t>
            </a:r>
            <a:endParaRPr lang="en-US" dirty="0"/>
          </a:p>
          <a:p>
            <a:r>
              <a:rPr lang="en-US" dirty="0"/>
              <a:t>NSF: Dave </a:t>
            </a:r>
            <a:r>
              <a:rPr lang="en-US" dirty="0" err="1"/>
              <a:t>Corman</a:t>
            </a:r>
            <a:r>
              <a:rPr lang="en-US" dirty="0"/>
              <a:t>, Michal </a:t>
            </a:r>
            <a:r>
              <a:rPr lang="en-US" dirty="0" err="1"/>
              <a:t>Ziv</a:t>
            </a:r>
            <a:r>
              <a:rPr lang="en-US" dirty="0"/>
              <a:t>-El, Jonathan Sprinkle, Meaghan Houghton, Ryan </a:t>
            </a:r>
            <a:r>
              <a:rPr lang="en-US" dirty="0" err="1"/>
              <a:t>Locicero</a:t>
            </a:r>
            <a:r>
              <a:rPr lang="en-US" dirty="0"/>
              <a:t>, Sylvia Spengler, Cynthia Chen</a:t>
            </a:r>
          </a:p>
          <a:p>
            <a:r>
              <a:rPr lang="en-US" dirty="0"/>
              <a:t>Federal: David Kuehn, Matt </a:t>
            </a:r>
            <a:r>
              <a:rPr lang="en-US" dirty="0" err="1"/>
              <a:t>Dalbey</a:t>
            </a:r>
            <a:r>
              <a:rPr lang="en-US" dirty="0"/>
              <a:t>, John Thomas </a:t>
            </a:r>
          </a:p>
          <a:p>
            <a:r>
              <a:rPr lang="en-US" dirty="0"/>
              <a:t>Events: Pam </a:t>
            </a:r>
            <a:r>
              <a:rPr lang="en-US" dirty="0" err="1"/>
              <a:t>Eisenheim</a:t>
            </a:r>
            <a:r>
              <a:rPr lang="en-US" dirty="0"/>
              <a:t>, Chris </a:t>
            </a:r>
            <a:r>
              <a:rPr lang="en-US" dirty="0" err="1"/>
              <a:t>Wallish</a:t>
            </a:r>
            <a:r>
              <a:rPr lang="en-US" dirty="0"/>
              <a:t>, Lindsay </a:t>
            </a:r>
            <a:r>
              <a:rPr lang="en-US" dirty="0" err="1"/>
              <a:t>Applesland</a:t>
            </a:r>
            <a:endParaRPr lang="en-US" dirty="0"/>
          </a:p>
          <a:p>
            <a:r>
              <a:rPr lang="en-US" dirty="0"/>
              <a:t>US Ignite and Smart Cities Connect for collaborating with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0000FF"/>
                </a:solidFill>
              </a:rPr>
              <a:t>Lightning talks</a:t>
            </a:r>
            <a:r>
              <a:rPr lang="en-US" sz="2600" dirty="0"/>
              <a:t>: Line up in the order of your talk; lines are marked by tape; follow the tape; </a:t>
            </a:r>
            <a:r>
              <a:rPr lang="en-US" sz="2600" dirty="0">
                <a:solidFill>
                  <a:srgbClr val="0000FF"/>
                </a:solidFill>
              </a:rPr>
              <a:t>stay on time</a:t>
            </a:r>
          </a:p>
          <a:p>
            <a:r>
              <a:rPr lang="en-US" sz="2600" dirty="0">
                <a:solidFill>
                  <a:srgbClr val="0000FF"/>
                </a:solidFill>
              </a:rPr>
              <a:t>NSF communications/PR</a:t>
            </a:r>
            <a:r>
              <a:rPr lang="en-US" sz="2600" dirty="0"/>
              <a:t>: </a:t>
            </a:r>
            <a:r>
              <a:rPr lang="en-US" sz="2600" dirty="0">
                <a:solidFill>
                  <a:srgbClr val="0000FF"/>
                </a:solidFill>
              </a:rPr>
              <a:t>Linda </a:t>
            </a:r>
            <a:r>
              <a:rPr lang="en-US" sz="2600" dirty="0" err="1">
                <a:solidFill>
                  <a:srgbClr val="0000FF"/>
                </a:solidFill>
              </a:rPr>
              <a:t>McBrearty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/>
              <a:t>will be circulating during the demo/poster session and live-tweeting the event. Feel free to tweet and re-tweet during the main program. Hash tags: #</a:t>
            </a:r>
            <a:r>
              <a:rPr lang="en-US" sz="2600" dirty="0" err="1"/>
              <a:t>NSFfunded</a:t>
            </a:r>
            <a:r>
              <a:rPr lang="en-US" sz="2600" dirty="0"/>
              <a:t>, #</a:t>
            </a:r>
            <a:r>
              <a:rPr lang="en-US" sz="2600" dirty="0" err="1"/>
              <a:t>SmartCity</a:t>
            </a:r>
            <a:r>
              <a:rPr lang="en-US" sz="2600" dirty="0"/>
              <a:t>, #SCC18</a:t>
            </a:r>
          </a:p>
          <a:p>
            <a:r>
              <a:rPr lang="en-US" sz="2600" dirty="0">
                <a:solidFill>
                  <a:srgbClr val="0000FF"/>
                </a:solidFill>
              </a:rPr>
              <a:t>Posters</a:t>
            </a:r>
            <a:r>
              <a:rPr lang="en-US" sz="2600" dirty="0"/>
              <a:t>: Set up on </a:t>
            </a:r>
            <a:r>
              <a:rPr lang="en-US" sz="2600" dirty="0">
                <a:solidFill>
                  <a:srgbClr val="0000FF"/>
                </a:solidFill>
              </a:rPr>
              <a:t>Tuesday in Expo Hall A between 8am-12:55pm</a:t>
            </a:r>
            <a:r>
              <a:rPr lang="en-US" sz="2600" dirty="0"/>
              <a:t>. Direct questions to </a:t>
            </a:r>
            <a:r>
              <a:rPr lang="en-US" sz="2600" dirty="0">
                <a:solidFill>
                  <a:srgbClr val="0000FF"/>
                </a:solidFill>
              </a:rPr>
              <a:t>Pam </a:t>
            </a:r>
            <a:r>
              <a:rPr lang="en-US" sz="2600" dirty="0" err="1">
                <a:solidFill>
                  <a:srgbClr val="0000FF"/>
                </a:solidFill>
              </a:rPr>
              <a:t>Eisenheim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/>
              <a:t>(</a:t>
            </a:r>
            <a:r>
              <a:rPr lang="en-US" sz="2600" dirty="0">
                <a:hlinkClick r:id="rId2"/>
              </a:rPr>
              <a:t>pamk@uw.edu,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00FF"/>
                </a:solidFill>
              </a:rPr>
              <a:t>425-760-7242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14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" y="3078688"/>
            <a:ext cx="12192000" cy="203835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6000" b="1" dirty="0">
                <a:solidFill>
                  <a:schemeClr val="accent2"/>
                </a:solidFill>
                <a:effectLst/>
              </a:rPr>
              <a:t>NSF S&amp;CC 1</a:t>
            </a:r>
            <a:r>
              <a:rPr lang="en-US" sz="6000" b="1" baseline="30000" dirty="0">
                <a:solidFill>
                  <a:schemeClr val="accent2"/>
                </a:solidFill>
                <a:effectLst/>
              </a:rPr>
              <a:t>st</a:t>
            </a:r>
            <a:r>
              <a:rPr lang="en-US" sz="6000" b="1" dirty="0">
                <a:solidFill>
                  <a:schemeClr val="accent2"/>
                </a:solidFill>
                <a:effectLst/>
              </a:rPr>
              <a:t> PI Meeting</a:t>
            </a:r>
          </a:p>
          <a:p>
            <a:pPr>
              <a:lnSpc>
                <a:spcPct val="100000"/>
              </a:lnSpc>
            </a:pPr>
            <a:r>
              <a:rPr lang="en-US" sz="4000" b="1">
                <a:solidFill>
                  <a:schemeClr val="accent2"/>
                </a:solidFill>
                <a:effectLst/>
              </a:rPr>
              <a:t>March 26-27, 2018</a:t>
            </a:r>
            <a:endParaRPr lang="en-US" sz="4000" b="1" dirty="0">
              <a:solidFill>
                <a:schemeClr val="accent2"/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216098"/>
            <a:ext cx="12192000" cy="1632875"/>
          </a:xfrm>
          <a:prstGeom prst="rect">
            <a:avLst/>
          </a:prstGeom>
        </p:spPr>
      </p:pic>
      <p:pic>
        <p:nvPicPr>
          <p:cNvPr id="12" name="Picture 2" descr="ttps://www.nsf.gov/images/logos/nsf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946" y="6033006"/>
            <a:ext cx="820054" cy="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2018 NSF SMART AND CONNECTED COMMUNITIES PI MEETING</a:t>
            </a:r>
          </a:p>
        </p:txBody>
      </p:sp>
    </p:spTree>
    <p:extLst>
      <p:ext uri="{BB962C8B-B14F-4D97-AF65-F5344CB8AC3E}">
        <p14:creationId xmlns:p14="http://schemas.microsoft.com/office/powerpoint/2010/main" val="171247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16919</TotalTime>
  <Words>210</Words>
  <Application>Microsoft Macintosh PowerPoint</Application>
  <PresentationFormat>Widescreen</PresentationFormat>
  <Paragraphs>20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Acknowledgments</vt:lpstr>
      <vt:lpstr>Logistics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Nilsen, Wendy</dc:creator>
  <cp:keywords/>
  <dc:description/>
  <cp:lastModifiedBy>Microsoft Office User</cp:lastModifiedBy>
  <cp:revision>390</cp:revision>
  <dcterms:created xsi:type="dcterms:W3CDTF">2016-01-15T22:20:06Z</dcterms:created>
  <dcterms:modified xsi:type="dcterms:W3CDTF">2018-03-26T11:52:54Z</dcterms:modified>
  <cp:category/>
</cp:coreProperties>
</file>