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" y="1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B5E4E-915B-4ACD-B59E-0DECB064B70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34C53-E092-4F5C-AA54-5C2A9CD2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6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BRIEFLY INTRODUCE YOURSELF AND YOUR</a:t>
            </a:r>
            <a:r>
              <a:rPr lang="en-US" b="1" baseline="0" dirty="0"/>
              <a:t> INVESTIGATORS (10 sec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53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6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1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AC59-92B5-46C3-AC81-9EE61E365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6192E-A504-4CFB-87CC-2F3E5253E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EF04D-B588-42CF-8946-74F9A592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F7FEA-FE85-408B-A994-53A17178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CEF9A-2C85-4568-9390-94C27BA7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8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3B7-0A4C-4DB2-89F4-FB195716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87369-6468-45B4-85F5-1789933B1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B61DE-BC8D-4555-956A-EAB6859D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DAEF8-5F7C-4184-ABDF-3310926B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071BB-A976-47C4-8DFA-12B4A674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4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C1489-2E7E-47D3-9313-3657BDAF1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8F068-3231-4789-B076-AFC4D9219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A4F08-BE3E-4ED1-A11C-62B1DCC5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423A8-4A87-4CCE-8F34-3904A2BE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EF903-90A7-4C54-A364-810C93B9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2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E9BDB-0132-420F-A2DC-9BCDF037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A6B37-9D7B-4194-9AA4-C69C47DC2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0054A-7E9A-4BE5-A008-5904EAFD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6CA80-A30C-447F-B963-9F4A50AA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00A7F-CD34-4996-AB39-A5B689DC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9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51C4-FA5C-412E-ABA1-097A5F43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77447-594F-47E7-8FF5-E4F041283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110A8-6ED2-4B40-B79B-48150EA1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1BA56-DD16-4AF8-95E6-9327D89F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8CC4A-65F5-40B9-89DD-BE967E92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9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69F6-4339-4EC9-9393-63C30EA0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AE31-1EE8-4466-8A8D-057666C2C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313A7-D70E-42CE-9158-F8515FEB8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131D-25E1-42A5-BE1D-C0EA33AD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A4795-5953-4A20-9530-B09C23D1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842DD-071C-4CAB-93DF-31DD5429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3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07B4-F1F3-4F46-81F6-544F62F8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CB7A0-1800-4821-88F8-A056A1817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C350F-3251-4C3F-BEE3-8650F8ACA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D6A10-1BF7-4429-A07A-FE6B2944D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6AC76-39DD-4807-80E0-D95705922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697F0-C379-47A4-98DE-DEC6A70E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0E58E-7046-40D9-8FEA-B336BB37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68EB91-8153-4FA7-96A4-BDA0BB05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3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FD51-F936-43EB-ACBC-5D80406C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6447B-FB7C-4039-9761-1E139C55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ED803-430C-4405-8309-C04867C7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8B829-412A-4A02-8A52-8495D69C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4EEC3-00F6-434E-9461-130FCA44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ED0C0E-A119-48A3-A40D-72CF19A8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F0EA0-ED3B-4E8E-8807-7209C8FC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4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429C-78D2-47EF-AC6F-D00CCAFA3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0299-3527-4E10-8817-B89537114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5773E-4CD4-4A78-BBBF-1C05132E0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DE978-D653-483C-B517-7ADAF88D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2C4A2-126B-4DA8-9166-D9E41EDB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14058-CB56-4A34-A8E6-87342B8D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3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9F1F-5AFC-4CB9-950A-87BE0A66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8E5E8-5D4F-4989-BF19-2BE335C91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5B94A-43FF-4260-86EE-80018AEF7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8BFF4-6F2D-48A2-BAE9-621E9590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53CB6-BDD0-4E24-962F-CA51BF0C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EE88B-0520-4FA7-8722-097CAABF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3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3C4BD-9B4B-4F8C-878B-5B09C3EB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BEA2D-62DA-4B30-B9CC-3EFA0A82A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2E81C-0C60-4480-B020-A9A2C68B1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81A86-EC97-47BD-A0CF-9B2D4E2C5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EB43E-1AA5-4FFF-907B-23B72A788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7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31AEE49-FF5E-AA4A-8731-F6F850307C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 b="-293"/>
          <a:stretch/>
        </p:blipFill>
        <p:spPr>
          <a:xfrm>
            <a:off x="1520227" y="296777"/>
            <a:ext cx="9144000" cy="163122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34447" y="1854497"/>
            <a:ext cx="9080628" cy="20383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accent2"/>
                </a:solidFill>
                <a:effectLst/>
              </a:rPr>
              <a:t>PG: [SCC-Planning: </a:t>
            </a:r>
            <a:r>
              <a:rPr lang="en-US" sz="3600" b="1" dirty="0" err="1">
                <a:solidFill>
                  <a:schemeClr val="accent2"/>
                </a:solidFill>
                <a:effectLst/>
              </a:rPr>
              <a:t>CityGuide</a:t>
            </a:r>
            <a:r>
              <a:rPr lang="en-US" sz="3600" b="1" dirty="0">
                <a:solidFill>
                  <a:schemeClr val="accent2"/>
                </a:solidFill>
                <a:effectLst/>
              </a:rPr>
              <a:t>: Beacon-Based Community-Driven Inclusive </a:t>
            </a:r>
            <a:r>
              <a:rPr lang="en-US" sz="3600" b="1" dirty="0" err="1">
                <a:solidFill>
                  <a:schemeClr val="accent2"/>
                </a:solidFill>
                <a:effectLst/>
              </a:rPr>
              <a:t>Wayfinding</a:t>
            </a:r>
            <a:r>
              <a:rPr lang="en-US" sz="3600" b="1" dirty="0">
                <a:solidFill>
                  <a:schemeClr val="accent2"/>
                </a:solidFill>
                <a:effectLst/>
              </a:rPr>
              <a:t>], NSF Award [1737433]</a:t>
            </a: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1194955" y="3966605"/>
            <a:ext cx="9120117" cy="24894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F5897"/>
                </a:solidFill>
              </a:rPr>
              <a:t>Vinod Namboodiri, PI, Associate Professor, Dept. of Electrical Engineering and Computer Science, Wichita State University (WSU)</a:t>
            </a:r>
          </a:p>
          <a:p>
            <a:r>
              <a:rPr lang="en-US" dirty="0" err="1">
                <a:solidFill>
                  <a:srgbClr val="2F5897"/>
                </a:solidFill>
              </a:rPr>
              <a:t>Rakesh</a:t>
            </a:r>
            <a:r>
              <a:rPr lang="en-US" dirty="0">
                <a:solidFill>
                  <a:srgbClr val="2F5897"/>
                </a:solidFill>
              </a:rPr>
              <a:t> </a:t>
            </a:r>
            <a:r>
              <a:rPr lang="en-US" dirty="0" err="1">
                <a:solidFill>
                  <a:srgbClr val="2F5897"/>
                </a:solidFill>
              </a:rPr>
              <a:t>Babu</a:t>
            </a:r>
            <a:r>
              <a:rPr lang="en-US" dirty="0">
                <a:solidFill>
                  <a:srgbClr val="2F5897"/>
                </a:solidFill>
              </a:rPr>
              <a:t>, Co-PI, Lead Accessibility Scientist, Envision Research Institute</a:t>
            </a:r>
          </a:p>
          <a:p>
            <a:r>
              <a:rPr lang="en-US" dirty="0">
                <a:solidFill>
                  <a:srgbClr val="2F5897"/>
                </a:solidFill>
              </a:rPr>
              <a:t>Mike </a:t>
            </a:r>
            <a:r>
              <a:rPr lang="en-US" dirty="0" err="1">
                <a:solidFill>
                  <a:srgbClr val="2F5897"/>
                </a:solidFill>
              </a:rPr>
              <a:t>Mayta</a:t>
            </a:r>
            <a:r>
              <a:rPr lang="en-US" dirty="0">
                <a:solidFill>
                  <a:srgbClr val="2F5897"/>
                </a:solidFill>
              </a:rPr>
              <a:t>/Debbie Warren, Information Technology, City of Wichita</a:t>
            </a:r>
          </a:p>
          <a:p>
            <a:r>
              <a:rPr lang="en-US" dirty="0">
                <a:solidFill>
                  <a:srgbClr val="2F5897"/>
                </a:solidFill>
              </a:rPr>
              <a:t>Additional Co-PIs: Nils Hakansson, Rui Ni, Maryam Zahabi,  WSU</a:t>
            </a:r>
          </a:p>
          <a:p>
            <a:pPr marL="0" indent="0">
              <a:buNone/>
            </a:pPr>
            <a:endParaRPr lang="en-US" dirty="0">
              <a:solidFill>
                <a:srgbClr val="2F5897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94955" y="-48126"/>
            <a:ext cx="10629900" cy="6970294"/>
            <a:chOff x="417095" y="64168"/>
            <a:chExt cx="8769194" cy="6970294"/>
          </a:xfrm>
        </p:grpSpPr>
        <p:sp>
          <p:nvSpPr>
            <p:cNvPr id="17" name="TextBox 16"/>
            <p:cNvSpPr txBox="1"/>
            <p:nvPr/>
          </p:nvSpPr>
          <p:spPr>
            <a:xfrm>
              <a:off x="417095" y="64168"/>
              <a:ext cx="80474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2018 NSF SMART AND CONNECTED COMMUNITIES PI MEETING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085" b="87640" l="12440" r="87443"/>
                      </a14:imgEffect>
                    </a14:imgLayer>
                  </a14:imgProps>
                </a:ext>
              </a:extLst>
            </a:blip>
            <a:srcRect l="3065" t="3766" r="3181" b="3041"/>
            <a:stretch/>
          </p:blipFill>
          <p:spPr>
            <a:xfrm>
              <a:off x="8395856" y="6248763"/>
              <a:ext cx="790433" cy="7856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93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30000"/>
    </mc:Choice>
    <mc:Fallback xmlns="">
      <p:transition advTm="3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Project Aims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2786" y="1228323"/>
            <a:ext cx="6098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71450"/>
            <a:r>
              <a:rPr lang="en-US" dirty="0" err="1"/>
              <a:t>Wayfinding</a:t>
            </a:r>
            <a:r>
              <a:rPr lang="en-US" dirty="0"/>
              <a:t> remains a challenge for people with disabilities where GPS is limited or non-existent.  </a:t>
            </a:r>
          </a:p>
          <a:p>
            <a:pPr marL="228600" indent="-171450"/>
            <a:endParaRPr lang="en-US" dirty="0"/>
          </a:p>
          <a:p>
            <a:pPr marL="228600" indent="-171450"/>
            <a:r>
              <a:rPr lang="en-US" dirty="0"/>
              <a:t>The project proposes the use of wireless beacons to provide auxiliary location-based services (beyond GPS) in indoor and outdoor spaces for people with various disabilities</a:t>
            </a:r>
          </a:p>
          <a:p>
            <a:pPr marL="228600" indent="-171450"/>
            <a:endParaRPr lang="en-US" dirty="0"/>
          </a:p>
          <a:p>
            <a:pPr marL="228600" indent="-171450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052" y="2527323"/>
            <a:ext cx="5535521" cy="3733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5985" y="754822"/>
            <a:ext cx="3344493" cy="15711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2786" y="3628716"/>
            <a:ext cx="64314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how can location-based services be provided both indoors and outdoors seamlessly?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what contextual information and cues should be provided when location-based services are being used, especially with an emphasis on indoor </a:t>
            </a:r>
            <a:r>
              <a:rPr lang="en-US" dirty="0" err="1"/>
              <a:t>wayfinding</a:t>
            </a:r>
            <a:r>
              <a:rPr lang="en-US" dirty="0"/>
              <a:t> for users with one or more disabilities?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how can we design location-based systems that are usable by all but account for the constraints imposed by the needs of some?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23031"/>
      </p:ext>
    </p:extLst>
  </p:cSld>
  <p:clrMapOvr>
    <a:masterClrMapping/>
  </p:clrMapOvr>
  <p:transition advTm="5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Status of the Project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527" y="3814400"/>
            <a:ext cx="87271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000" dirty="0"/>
              <a:t>Beacons deployed on all transit stops in Wichita</a:t>
            </a:r>
          </a:p>
          <a:p>
            <a:pPr marL="342900" indent="-342900">
              <a:buAutoNum type="arabicParenR"/>
            </a:pPr>
            <a:r>
              <a:rPr lang="en-US" sz="2000" dirty="0"/>
              <a:t>Early, limited indoor </a:t>
            </a:r>
            <a:r>
              <a:rPr lang="en-US" sz="2000" dirty="0" err="1"/>
              <a:t>wayfinding</a:t>
            </a:r>
            <a:r>
              <a:rPr lang="en-US" sz="2000" dirty="0"/>
              <a:t> prototype for BVI on demo at US Ignite Event</a:t>
            </a:r>
          </a:p>
          <a:p>
            <a:pPr marL="342900" indent="-342900">
              <a:buAutoNum type="arabicParenR"/>
            </a:pPr>
            <a:r>
              <a:rPr lang="en-US" sz="2000" dirty="0"/>
              <a:t>University, Envision, Wichita Transit Center awaiting pilot deployments</a:t>
            </a:r>
          </a:p>
          <a:p>
            <a:pPr marL="342900" indent="-342900">
              <a:buAutoNum type="arabicParenR"/>
            </a:pPr>
            <a:r>
              <a:rPr lang="en-US" sz="2000" dirty="0"/>
              <a:t>Proposal for next phase submitted with an expanded research team with expertise in the following areas:</a:t>
            </a:r>
          </a:p>
          <a:p>
            <a:pPr lvl="1"/>
            <a:r>
              <a:rPr lang="en-US" sz="2000" dirty="0"/>
              <a:t>computer science and engineering, biomechanics, visual perception and cognition of older adults, human computer interaction, cognitive task analysis, economic analysis </a:t>
            </a:r>
          </a:p>
          <a:p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457" y="1093527"/>
            <a:ext cx="6596109" cy="2436217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18447" y="3473837"/>
            <a:ext cx="933517" cy="1149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66125" y="3464925"/>
            <a:ext cx="933519" cy="1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 advTm="35000"/>
    </mc:Choice>
    <mc:Fallback xmlns="">
      <p:transition advTm="3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326</Words>
  <Application>Microsoft Office PowerPoint</Application>
  <PresentationFormat>Widescreen</PresentationFormat>
  <Paragraphs>25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 Theme</vt:lpstr>
      <vt:lpstr>PowerPoint Presentation</vt:lpstr>
      <vt:lpstr>Project Aims</vt:lpstr>
      <vt:lpstr>Status of the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F. Harding</dc:creator>
  <cp:lastModifiedBy>Sean F. Harding</cp:lastModifiedBy>
  <cp:revision>17</cp:revision>
  <dcterms:created xsi:type="dcterms:W3CDTF">2018-04-05T18:21:39Z</dcterms:created>
  <dcterms:modified xsi:type="dcterms:W3CDTF">2018-04-05T20:02:11Z</dcterms:modified>
</cp:coreProperties>
</file>