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47" d="100"/>
          <a:sy n="47" d="100"/>
        </p:scale>
        <p:origin x="54" y="1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B5E4E-915B-4ACD-B59E-0DECB064B70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34C53-E092-4F5C-AA54-5C2A9CD2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6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BRIEFLY INTRODUCE YOURSELF AND YOUR</a:t>
            </a:r>
            <a:r>
              <a:rPr lang="en-US" b="1" baseline="0" dirty="0"/>
              <a:t> INVESTIGATORS (10 sec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65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3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07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90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AC59-92B5-46C3-AC81-9EE61E365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6192E-A504-4CFB-87CC-2F3E5253E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EF04D-B588-42CF-8946-74F9A5923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F7FEA-FE85-408B-A994-53A17178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CEF9A-2C85-4568-9390-94C27BA7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8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3B7-0A4C-4DB2-89F4-FB195716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87369-6468-45B4-85F5-1789933B1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B61DE-BC8D-4555-956A-EAB6859D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DAEF8-5F7C-4184-ABDF-3310926B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071BB-A976-47C4-8DFA-12B4A674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4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C1489-2E7E-47D3-9313-3657BDAF1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8F068-3231-4789-B076-AFC4D9219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A4F08-BE3E-4ED1-A11C-62B1DCC5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423A8-4A87-4CCE-8F34-3904A2BE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EF903-90A7-4C54-A364-810C93B9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2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E9BDB-0132-420F-A2DC-9BCDF037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A6B37-9D7B-4194-9AA4-C69C47DC2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0054A-7E9A-4BE5-A008-5904EAFD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6CA80-A30C-447F-B963-9F4A50AA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00A7F-CD34-4996-AB39-A5B689DC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9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51C4-FA5C-412E-ABA1-097A5F43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77447-594F-47E7-8FF5-E4F041283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110A8-6ED2-4B40-B79B-48150EA1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1BA56-DD16-4AF8-95E6-9327D89F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8CC4A-65F5-40B9-89DD-BE967E92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9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69F6-4339-4EC9-9393-63C30EA0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AE31-1EE8-4466-8A8D-057666C2C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313A7-D70E-42CE-9158-F8515FEB8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131D-25E1-42A5-BE1D-C0EA33AD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A4795-5953-4A20-9530-B09C23D1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842DD-071C-4CAB-93DF-31DD5429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3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07B4-F1F3-4F46-81F6-544F62F8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CB7A0-1800-4821-88F8-A056A1817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C350F-3251-4C3F-BEE3-8650F8ACA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D6A10-1BF7-4429-A07A-FE6B2944D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F6AC76-39DD-4807-80E0-D95705922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697F0-C379-47A4-98DE-DEC6A70E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0E58E-7046-40D9-8FEA-B336BB37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68EB91-8153-4FA7-96A4-BDA0BB05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3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FD51-F936-43EB-ACBC-5D80406C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6447B-FB7C-4039-9761-1E139C55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ED803-430C-4405-8309-C04867C7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8B829-412A-4A02-8A52-8495D69C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4EEC3-00F6-434E-9461-130FCA44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ED0C0E-A119-48A3-A40D-72CF19A8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F0EA0-ED3B-4E8E-8807-7209C8FC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4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429C-78D2-47EF-AC6F-D00CCAFA3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B0299-3527-4E10-8817-B89537114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5773E-4CD4-4A78-BBBF-1C05132E0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DE978-D653-483C-B517-7ADAF88D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2C4A2-126B-4DA8-9166-D9E41EDB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14058-CB56-4A34-A8E6-87342B8D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3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9F1F-5AFC-4CB9-950A-87BE0A66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8E5E8-5D4F-4989-BF19-2BE335C91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5B94A-43FF-4260-86EE-80018AEF7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8BFF4-6F2D-48A2-BAE9-621E9590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53CB6-BDD0-4E24-962F-CA51BF0C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EE88B-0520-4FA7-8722-097CAABF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3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03C4BD-9B4B-4F8C-878B-5B09C3EB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BEA2D-62DA-4B30-B9CC-3EFA0A82A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2E81C-0C60-4480-B020-A9A2C68B1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81A86-EC97-47BD-A0CF-9B2D4E2C5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EB43E-1AA5-4FFF-907B-23B72A788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7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ci.uoregon.edu/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http://urbanismnex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rbanismnext.uoregon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941095" y="1854497"/>
            <a:ext cx="8373978" cy="20383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2"/>
                </a:solidFill>
                <a:effectLst/>
              </a:rPr>
              <a:t>PG: Urbanism Next Network Planning Grant, NSF Award 1737645</a:t>
            </a:r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1740187" y="3673642"/>
            <a:ext cx="8737678" cy="24894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F5897"/>
                </a:solidFill>
              </a:rPr>
              <a:t>Nico </a:t>
            </a:r>
            <a:r>
              <a:rPr lang="en-US" dirty="0" err="1">
                <a:solidFill>
                  <a:srgbClr val="2F5897"/>
                </a:solidFill>
              </a:rPr>
              <a:t>Larco</a:t>
            </a:r>
            <a:r>
              <a:rPr lang="en-US" dirty="0">
                <a:solidFill>
                  <a:srgbClr val="2F5897"/>
                </a:solidFill>
              </a:rPr>
              <a:t>, AIA; Rebecca Lewis, PhD (presenter)</a:t>
            </a:r>
          </a:p>
          <a:p>
            <a:r>
              <a:rPr lang="en-US" dirty="0">
                <a:solidFill>
                  <a:srgbClr val="2F5897"/>
                </a:solidFill>
              </a:rPr>
              <a:t>University of Oregon, Sustainable Cities Initiative </a:t>
            </a:r>
          </a:p>
          <a:p>
            <a:r>
              <a:rPr lang="en-US" dirty="0">
                <a:solidFill>
                  <a:srgbClr val="2F5897"/>
                </a:solidFill>
                <a:hlinkClick r:id="rId3"/>
              </a:rPr>
              <a:t>http://sci.uoregon.edu</a:t>
            </a:r>
            <a:r>
              <a:rPr lang="en-US" dirty="0">
                <a:solidFill>
                  <a:srgbClr val="2F5897"/>
                </a:solidFill>
              </a:rPr>
              <a:t> and </a:t>
            </a:r>
            <a:r>
              <a:rPr lang="en-US" dirty="0">
                <a:solidFill>
                  <a:srgbClr val="2F5897"/>
                </a:solidFill>
                <a:hlinkClick r:id="rId4"/>
              </a:rPr>
              <a:t>http://urbanismnext.com</a:t>
            </a:r>
            <a:r>
              <a:rPr lang="en-US" dirty="0">
                <a:solidFill>
                  <a:srgbClr val="2F5897"/>
                </a:solidFill>
              </a:rPr>
              <a:t> </a:t>
            </a:r>
          </a:p>
        </p:txBody>
      </p:sp>
      <p:pic>
        <p:nvPicPr>
          <p:cNvPr id="8" name="Picture 2" descr="ttps://www.nsf.gov/images/logos/ns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946" y="6033006"/>
            <a:ext cx="820054" cy="8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2018 NSF SMART AND CONNECTED COMMUNITIES PI MEETING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1AEE49-FF5E-AA4A-8731-F6F850307C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3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 b="4922"/>
          <a:stretch/>
        </p:blipFill>
        <p:spPr>
          <a:xfrm>
            <a:off x="0" y="360476"/>
            <a:ext cx="12192000" cy="163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1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/>
    </mc:Choice>
    <mc:Fallback xmlns="">
      <p:transition advClick="0" advTm="2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Project Aims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773" y="1898495"/>
            <a:ext cx="588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Impacts of Autonomous Vehicles (AVs) on city form and function, the well-being of residents, and regional economic competitiveness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Leaders from academia, industry, government, think tanks and community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Engage a range of disciplines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framework for policy-relevant guidance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a web-based clearinghouse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144" y="1326995"/>
            <a:ext cx="5543729" cy="353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0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2000"/>
    </mc:Choice>
    <mc:Fallback xmlns="">
      <p:transition advClick="0" advTm="4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Status of the Project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4347" y="1617940"/>
            <a:ext cx="4610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Draft framework to understand impacts on urban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Emerging Technology Group in Portland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Outreach to national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Urbanism Next Conference (500+)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Created blog (</a:t>
            </a:r>
            <a:r>
              <a:rPr lang="en-US" sz="2000" dirty="0">
                <a:hlinkClick r:id="rId3"/>
              </a:rPr>
              <a:t>http://urbanismnext.uoregon.edu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9874" y="1808017"/>
            <a:ext cx="6245258" cy="342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9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8000"/>
    </mc:Choice>
    <mc:Fallback xmlns="">
      <p:transition advClick="0" advTm="2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Planned Outcomes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0992" y="1867320"/>
            <a:ext cx="669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Sub-groups within national network to flesh out framework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Structure and content in Urbanism Next Clearinghouse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Delineate policy and research questions related to city design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White papers to outline research needs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539" y="1641764"/>
            <a:ext cx="3992107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246</Words>
  <Application>Microsoft Office PowerPoint</Application>
  <PresentationFormat>Widescreen</PresentationFormat>
  <Paragraphs>30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Project Aims</vt:lpstr>
      <vt:lpstr>Status of the Project</vt:lpstr>
      <vt:lpstr>Planned Outcomes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F. Harding</dc:creator>
  <cp:lastModifiedBy>Sean F. Harding</cp:lastModifiedBy>
  <cp:revision>35</cp:revision>
  <dcterms:created xsi:type="dcterms:W3CDTF">2018-04-05T18:21:39Z</dcterms:created>
  <dcterms:modified xsi:type="dcterms:W3CDTF">2018-04-05T20:24:35Z</dcterms:modified>
</cp:coreProperties>
</file>