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0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3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3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tps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3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5165CFD-5CAF-4AB9-AD8E-29A0DB01316F}"/>
              </a:ext>
            </a:extLst>
          </p:cNvPr>
          <p:cNvSpPr/>
          <p:nvPr/>
        </p:nvSpPr>
        <p:spPr>
          <a:xfrm>
            <a:off x="462336" y="1976924"/>
            <a:ext cx="11729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PG: SCC-Planning: Enhancing water resource management and infrastructure improvement through sensing, computation, and community engagement, NSF Award 1737634</a:t>
            </a:r>
          </a:p>
        </p:txBody>
      </p:sp>
      <p:pic>
        <p:nvPicPr>
          <p:cNvPr id="13" name="Picture 4" descr="Venkatesh Uddameri">
            <a:extLst>
              <a:ext uri="{FF2B5EF4-FFF2-40B4-BE49-F238E27FC236}">
                <a16:creationId xmlns:a16="http://schemas.microsoft.com/office/drawing/2014/main" id="{8D13900F-D587-46F2-A2C0-66BD993EC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01" y="3120831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Rattikorn Hewett">
            <a:extLst>
              <a:ext uri="{FF2B5EF4-FFF2-40B4-BE49-F238E27FC236}">
                <a16:creationId xmlns:a16="http://schemas.microsoft.com/office/drawing/2014/main" id="{E102E3FB-D89B-4377-A8C2-E2874B5C7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330" y="3120831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Akbar Siami-Namin">
            <a:extLst>
              <a:ext uri="{FF2B5EF4-FFF2-40B4-BE49-F238E27FC236}">
                <a16:creationId xmlns:a16="http://schemas.microsoft.com/office/drawing/2014/main" id="{CB49E38B-FDAB-40FC-8DA0-EC662E4FF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528" y="3124513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ristina Bradatan">
            <a:extLst>
              <a:ext uri="{FF2B5EF4-FFF2-40B4-BE49-F238E27FC236}">
                <a16:creationId xmlns:a16="http://schemas.microsoft.com/office/drawing/2014/main" id="{109C4AB6-105B-496C-BBD3-D21974B0A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437" y="3109658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Jin Fang">
            <a:extLst>
              <a:ext uri="{FF2B5EF4-FFF2-40B4-BE49-F238E27FC236}">
                <a16:creationId xmlns:a16="http://schemas.microsoft.com/office/drawing/2014/main" id="{5AC0BE84-BBEA-41AD-920C-7809543BF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36" y="3124513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24C10F6-9AFE-4242-A5B5-9BF320094C2D}"/>
              </a:ext>
            </a:extLst>
          </p:cNvPr>
          <p:cNvSpPr/>
          <p:nvPr/>
        </p:nvSpPr>
        <p:spPr>
          <a:xfrm>
            <a:off x="9342646" y="5043671"/>
            <a:ext cx="1791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Cristina </a:t>
            </a:r>
            <a:r>
              <a:rPr lang="en-US" dirty="0" err="1"/>
              <a:t>Bradatan</a:t>
            </a:r>
            <a:endParaRPr lang="en-US" dirty="0"/>
          </a:p>
          <a:p>
            <a:pPr algn="ctr"/>
            <a:r>
              <a:rPr lang="en-US" dirty="0"/>
              <a:t>Sociology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640D28-3441-49BF-BAB1-69D025D0032B}"/>
              </a:ext>
            </a:extLst>
          </p:cNvPr>
          <p:cNvSpPr/>
          <p:nvPr/>
        </p:nvSpPr>
        <p:spPr>
          <a:xfrm>
            <a:off x="580394" y="5041801"/>
            <a:ext cx="2697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Fang Jin</a:t>
            </a:r>
          </a:p>
          <a:p>
            <a:pPr algn="ctr"/>
            <a:r>
              <a:rPr lang="en-US" altLang="zh-CN" dirty="0"/>
              <a:t>Computer Science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4C7592-8697-49B4-9E3B-B3E9F7E7A371}"/>
              </a:ext>
            </a:extLst>
          </p:cNvPr>
          <p:cNvSpPr/>
          <p:nvPr/>
        </p:nvSpPr>
        <p:spPr>
          <a:xfrm>
            <a:off x="2893865" y="5060657"/>
            <a:ext cx="2139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Venkatesh </a:t>
            </a:r>
            <a:r>
              <a:rPr lang="en-US" dirty="0" err="1"/>
              <a:t>Uddameri</a:t>
            </a:r>
            <a:endParaRPr lang="en-US" dirty="0"/>
          </a:p>
          <a:p>
            <a:pPr algn="ctr"/>
            <a:r>
              <a:rPr lang="en-US" dirty="0"/>
              <a:t>Civil Engineering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6A4AFD-FC65-4074-A659-513113AB3D9D}"/>
              </a:ext>
            </a:extLst>
          </p:cNvPr>
          <p:cNvSpPr/>
          <p:nvPr/>
        </p:nvSpPr>
        <p:spPr>
          <a:xfrm>
            <a:off x="5162111" y="5042662"/>
            <a:ext cx="1887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Rattikorn</a:t>
            </a:r>
            <a:r>
              <a:rPr lang="en-US" dirty="0"/>
              <a:t> Hewett</a:t>
            </a:r>
          </a:p>
          <a:p>
            <a:r>
              <a:rPr lang="en-US" altLang="zh-CN" dirty="0"/>
              <a:t>Computer Science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8524BD-CDC3-4106-A62B-ECAC77AF1663}"/>
              </a:ext>
            </a:extLst>
          </p:cNvPr>
          <p:cNvSpPr/>
          <p:nvPr/>
        </p:nvSpPr>
        <p:spPr>
          <a:xfrm>
            <a:off x="7177149" y="5032388"/>
            <a:ext cx="1983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Akbar </a:t>
            </a:r>
            <a:r>
              <a:rPr lang="en-US" dirty="0" err="1"/>
              <a:t>Siami-Namin</a:t>
            </a:r>
            <a:endParaRPr lang="en-US" dirty="0"/>
          </a:p>
          <a:p>
            <a:r>
              <a:rPr lang="en-US" altLang="zh-CN" dirty="0"/>
              <a:t>Computer Science</a:t>
            </a:r>
            <a:endParaRPr lang="en-US" dirty="0"/>
          </a:p>
        </p:txBody>
      </p:sp>
      <p:sp>
        <p:nvSpPr>
          <p:cNvPr id="23" name="Subtitle 3">
            <a:extLst>
              <a:ext uri="{FF2B5EF4-FFF2-40B4-BE49-F238E27FC236}">
                <a16:creationId xmlns:a16="http://schemas.microsoft.com/office/drawing/2014/main" id="{4BA9FF49-69F2-4910-88C5-50A5BCDDF2F0}"/>
              </a:ext>
            </a:extLst>
          </p:cNvPr>
          <p:cNvSpPr txBox="1">
            <a:spLocks/>
          </p:cNvSpPr>
          <p:nvPr/>
        </p:nvSpPr>
        <p:spPr>
          <a:xfrm>
            <a:off x="1426722" y="5734994"/>
            <a:ext cx="8775716" cy="78569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000" dirty="0">
                <a:solidFill>
                  <a:schemeClr val="tx1"/>
                </a:solidFill>
                <a:latin typeface="+mn-lt"/>
              </a:rPr>
              <a:t>Texas Tech University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http://myweb.ttu.edu/fjin/projects/west-tx-water/</a:t>
            </a:r>
          </a:p>
        </p:txBody>
      </p:sp>
    </p:spTree>
    <p:extLst>
      <p:ext uri="{BB962C8B-B14F-4D97-AF65-F5344CB8AC3E}">
        <p14:creationId xmlns:p14="http://schemas.microsoft.com/office/powerpoint/2010/main" val="20444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37000"/>
    </mc:Choice>
    <mc:Fallback xmlns="">
      <p:transition spd="slow" advClick="0" advTm="3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AB7585-F7E4-4F50-A92F-912EEF0B435A}"/>
              </a:ext>
            </a:extLst>
          </p:cNvPr>
          <p:cNvSpPr txBox="1"/>
          <p:nvPr/>
        </p:nvSpPr>
        <p:spPr>
          <a:xfrm>
            <a:off x="700523" y="1353043"/>
            <a:ext cx="5073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 </a:t>
            </a:r>
            <a:r>
              <a:rPr lang="en-US" dirty="0"/>
              <a:t>Improve Resilience of Rural Communities of Texas through improved water resources management</a:t>
            </a:r>
          </a:p>
          <a:p>
            <a:endParaRPr lang="en-US" dirty="0"/>
          </a:p>
          <a:p>
            <a:r>
              <a:rPr lang="en-US" altLang="zh-CN" dirty="0"/>
              <a:t>2. </a:t>
            </a:r>
            <a:r>
              <a:rPr lang="en-US" dirty="0"/>
              <a:t>Work with rural communities to investigate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Their needs in improving water supply resilience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Dwindling Water Supplies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Poor Water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Aging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altLang="zh-CN" dirty="0"/>
              <a:t>3. </a:t>
            </a:r>
            <a:r>
              <a:rPr lang="en-US" dirty="0"/>
              <a:t>Improve water use efficiencies across the sectors – evaluate challenges and barriers of adopting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Smart 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Sensor technologies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Big data analytics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603A8B0C-06BB-43BE-A162-E6E49BEBA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037" y="1247970"/>
            <a:ext cx="5645440" cy="46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7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2000"/>
    </mc:Choice>
    <mc:Fallback xmlns="">
      <p:transition spd="slow" advClick="0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Status of the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F43F7-2563-433C-81DD-778CE637E555}"/>
              </a:ext>
            </a:extLst>
          </p:cNvPr>
          <p:cNvSpPr txBox="1"/>
          <p:nvPr/>
        </p:nvSpPr>
        <p:spPr>
          <a:xfrm>
            <a:off x="546410" y="1326994"/>
            <a:ext cx="109606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Established interdisciplinary socio-technical group at TTU to work on SCC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Several meetings, presentations to understand each other’s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Derive common goals and interests to focus on water resources problems – integration of </a:t>
            </a:r>
            <a:r>
              <a:rPr lang="en-US" sz="2000" dirty="0">
                <a:solidFill>
                  <a:srgbClr val="0070C0"/>
                </a:solidFill>
              </a:rPr>
              <a:t>Social + Technical + Computational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Identified community leaders to engage with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Discussions with individual city managers, economic development councils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Council of Governments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Discussions with Non-profits and water industry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Reconnaissance discussions on focus group facilitation with select community partners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Understanding data availability and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Tour of water treatment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preparations for conducting focus groups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8E87C-07EC-4097-B6DD-D2F47D51F204}"/>
              </a:ext>
            </a:extLst>
          </p:cNvPr>
          <p:cNvSpPr txBox="1"/>
          <p:nvPr/>
        </p:nvSpPr>
        <p:spPr>
          <a:xfrm>
            <a:off x="546410" y="5700013"/>
            <a:ext cx="121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We will be conducting Focus Groups in April – May and Follow up with a workshop in July</a:t>
            </a:r>
          </a:p>
        </p:txBody>
      </p:sp>
    </p:spTree>
    <p:extLst>
      <p:ext uri="{BB962C8B-B14F-4D97-AF65-F5344CB8AC3E}">
        <p14:creationId xmlns:p14="http://schemas.microsoft.com/office/powerpoint/2010/main" val="506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2000"/>
    </mc:Choice>
    <mc:Fallback xmlns="">
      <p:transition spd="slow" advClick="0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Planned Outcomes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7B0666-865C-46EE-B004-16E285F187F0}"/>
              </a:ext>
            </a:extLst>
          </p:cNvPr>
          <p:cNvSpPr txBox="1"/>
          <p:nvPr/>
        </p:nvSpPr>
        <p:spPr>
          <a:xfrm>
            <a:off x="523982" y="1253447"/>
            <a:ext cx="10818688" cy="3864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Understanding needs and challenges faced by communities in improving water resiliency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Competing objectives faced by communities (can we tap synergies?)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Health care, 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to improve information flow infrastructure in rural communities?</a:t>
            </a:r>
          </a:p>
          <a:p>
            <a:r>
              <a:rPr lang="en-US" sz="2000" dirty="0"/>
              <a:t>2. Data and information needs for better water planning at both short and long-term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Drought Preparedness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Tactical day-to-day water supply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Aging Infrastructure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Challenges and barriers to improvement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 of Big Data, Sensor (Internet of Things) technologies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Smart meters to improve water efficiencies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Physics-Inspired Data Mining and Machine learning Paradigms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C99FC7-80F8-4B2E-9CFC-5EBD116BC1A5}"/>
              </a:ext>
            </a:extLst>
          </p:cNvPr>
          <p:cNvSpPr txBox="1"/>
          <p:nvPr/>
        </p:nvSpPr>
        <p:spPr>
          <a:xfrm>
            <a:off x="64908" y="5595533"/>
            <a:ext cx="12029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Development of Research Programs at Texas Tech to improve Rural Water Resilience in Arid and Semi-Arid Regions</a:t>
            </a:r>
          </a:p>
        </p:txBody>
      </p:sp>
    </p:spTree>
    <p:extLst>
      <p:ext uri="{BB962C8B-B14F-4D97-AF65-F5344CB8AC3E}">
        <p14:creationId xmlns:p14="http://schemas.microsoft.com/office/powerpoint/2010/main" val="18405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2000"/>
    </mc:Choice>
    <mc:Fallback xmlns="">
      <p:transition spd="slow" advClick="0" advTm="1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426</Words>
  <Application>Microsoft Office PowerPoint</Application>
  <PresentationFormat>Widescreen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Office Theme</vt:lpstr>
      <vt:lpstr>PowerPoint Presentation</vt:lpstr>
      <vt:lpstr>Project Aims</vt:lpstr>
      <vt:lpstr>Status of the Project</vt:lpstr>
      <vt:lpstr>Planned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21</cp:revision>
  <dcterms:created xsi:type="dcterms:W3CDTF">2018-04-05T18:21:39Z</dcterms:created>
  <dcterms:modified xsi:type="dcterms:W3CDTF">2018-04-05T20:11:19Z</dcterms:modified>
</cp:coreProperties>
</file>