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1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A1022-717D-459B-AEC5-1E47678CE4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-293"/>
          <a:stretch/>
        </p:blipFill>
        <p:spPr>
          <a:xfrm>
            <a:off x="1520227" y="296777"/>
            <a:ext cx="9144000" cy="16312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35676" y="1854497"/>
            <a:ext cx="9786551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effectLst/>
              </a:rPr>
              <a:t>PG: </a:t>
            </a:r>
            <a:r>
              <a:rPr lang="en-US" sz="2800" b="1" dirty="0"/>
              <a:t>Community Energy: Technical and Social Challenges and Integrative Solutions</a:t>
            </a:r>
            <a:r>
              <a:rPr lang="en-US" sz="2800" b="1" dirty="0">
                <a:effectLst/>
              </a:rPr>
              <a:t>, NSF Award </a:t>
            </a:r>
            <a:r>
              <a:rPr lang="en-US" sz="2800" dirty="0"/>
              <a:t>ITR1737550</a:t>
            </a:r>
            <a:endParaRPr lang="en-US" sz="2800" b="1" dirty="0">
              <a:effectLst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520227" y="3673642"/>
            <a:ext cx="9190062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Research team: Jason Dedrick, Elizabeth Krietemeyer and Tarek Rakha, Syracuse University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Community partner: Pecan Street Institute, Austin, TX (represented by Rachel Jenkins, Senior Programs Manager)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41095" y="-48126"/>
            <a:ext cx="8769194" cy="6970294"/>
            <a:chOff x="417095" y="64168"/>
            <a:chExt cx="8769194" cy="6970294"/>
          </a:xfrm>
        </p:grpSpPr>
        <p:sp>
          <p:nvSpPr>
            <p:cNvPr id="17" name="TextBox 16"/>
            <p:cNvSpPr txBox="1"/>
            <p:nvPr/>
          </p:nvSpPr>
          <p:spPr>
            <a:xfrm>
              <a:off x="417095" y="64168"/>
              <a:ext cx="8047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2018 NSF SMART AND CONNECTED COMMUNITIES PI MEETING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085" b="87640" l="12440" r="87443"/>
                      </a14:imgEffect>
                    </a14:imgLayer>
                  </a14:imgProps>
                </a:ext>
              </a:extLst>
            </a:blip>
            <a:srcRect l="3065" t="3766" r="3181" b="3041"/>
            <a:stretch/>
          </p:blipFill>
          <p:spPr>
            <a:xfrm>
              <a:off x="8395856" y="6248763"/>
              <a:ext cx="790433" cy="785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17066" r="3792" b="10932"/>
          <a:stretch/>
        </p:blipFill>
        <p:spPr>
          <a:xfrm>
            <a:off x="5337241" y="981662"/>
            <a:ext cx="6315179" cy="4013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555" y="370764"/>
            <a:ext cx="953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Project Aims: Community Energy Project in Austin, TX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1156" y="2820856"/>
            <a:ext cx="4173201" cy="2392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Integrative Research: </a:t>
            </a:r>
          </a:p>
          <a:p>
            <a:r>
              <a:rPr lang="en-US" sz="1600" b="1" dirty="0"/>
              <a:t>Technical:  </a:t>
            </a:r>
            <a:r>
              <a:rPr lang="en-US" sz="1600" dirty="0"/>
              <a:t>developing a community energy management dashboard for residents to monitor individual and community energy activity. </a:t>
            </a:r>
          </a:p>
          <a:p>
            <a:r>
              <a:rPr lang="en-US" sz="1600" b="1" dirty="0"/>
              <a:t>Community Engagement</a:t>
            </a:r>
            <a:r>
              <a:rPr lang="en-US" sz="1600" dirty="0"/>
              <a:t>: community workshops, a survey of residents, and interviews with community leaders.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1155" y="957591"/>
            <a:ext cx="4173201" cy="287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Concept: </a:t>
            </a:r>
          </a:p>
          <a:p>
            <a:r>
              <a:rPr lang="en-US" sz="1400" dirty="0"/>
              <a:t>Community Energy is an innovative concept, integrating solar, storage and demand response at the community level.  </a:t>
            </a:r>
          </a:p>
          <a:p>
            <a:r>
              <a:rPr lang="en-US" sz="1400" dirty="0"/>
              <a:t>Community Energy presents social challenges in communicating the value of the concept to residents and securing their participation.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555" y="5025593"/>
            <a:ext cx="8830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understand the technical and social challenges presented by the Community Energy concept,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</a:t>
            </a:r>
            <a:r>
              <a:rPr lang="en-US" sz="1600" dirty="0" err="1"/>
              <a:t>developtechnical</a:t>
            </a:r>
            <a:r>
              <a:rPr lang="en-US" sz="1600" dirty="0"/>
              <a:t> and social solutions that are broadly applicable to communities around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prepare the groundwork for implementing a  Community Energy project in the next stage</a:t>
            </a:r>
          </a:p>
        </p:txBody>
      </p:sp>
    </p:spTree>
    <p:extLst>
      <p:ext uri="{BB962C8B-B14F-4D97-AF65-F5344CB8AC3E}">
        <p14:creationId xmlns:p14="http://schemas.microsoft.com/office/powerpoint/2010/main" val="10628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2000"/>
    </mc:Choice>
    <mc:Fallback xmlns="">
      <p:transition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67" y="691978"/>
            <a:ext cx="8859310" cy="56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2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Completed initial interviews with community stakeholders and residents</a:t>
            </a:r>
          </a:p>
          <a:p>
            <a:r>
              <a:rPr lang="en-US" dirty="0"/>
              <a:t>Collected and visualized data on individual energy use from Pecan Street</a:t>
            </a:r>
          </a:p>
          <a:p>
            <a:r>
              <a:rPr lang="en-US" dirty="0"/>
              <a:t>Developing initial design for energy dashboard</a:t>
            </a:r>
          </a:p>
          <a:p>
            <a:r>
              <a:rPr lang="en-US" dirty="0"/>
              <a:t>Planning for community workshop in May, 2018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2000"/>
    </mc:Choice>
    <mc:Fallback xmlns="">
      <p:transition spd="slow"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Co-design (with community members) an energy dashboard to inform and empower community members on individual and community energy generation and use</a:t>
            </a:r>
          </a:p>
          <a:p>
            <a:r>
              <a:rPr lang="en-US" dirty="0"/>
              <a:t>Collect and analyze qualitative and quantitative data to understand perceptions and behaviors, and motivations and obstacles for participation in a Community Energy project</a:t>
            </a:r>
          </a:p>
          <a:p>
            <a:r>
              <a:rPr lang="en-US" dirty="0"/>
              <a:t>Disseminate results in academic outlets and to community members</a:t>
            </a:r>
          </a:p>
          <a:p>
            <a:r>
              <a:rPr lang="en-US" dirty="0"/>
              <a:t>Lay groundwork for implementation of a Community Energy project</a:t>
            </a:r>
          </a:p>
        </p:txBody>
      </p:sp>
    </p:spTree>
    <p:extLst>
      <p:ext uri="{BB962C8B-B14F-4D97-AF65-F5344CB8AC3E}">
        <p14:creationId xmlns:p14="http://schemas.microsoft.com/office/powerpoint/2010/main" val="201159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2000"/>
    </mc:Choice>
    <mc:Fallback xmlns="">
      <p:transition spd="slow" advClick="0" advTm="1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310</Words>
  <Application>Microsoft Office PowerPoint</Application>
  <PresentationFormat>Widescreen</PresentationFormat>
  <Paragraphs>29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Project Status</vt:lpstr>
      <vt:lpstr>Planned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18</cp:revision>
  <dcterms:created xsi:type="dcterms:W3CDTF">2018-04-05T18:21:39Z</dcterms:created>
  <dcterms:modified xsi:type="dcterms:W3CDTF">2018-04-05T20:03:15Z</dcterms:modified>
</cp:coreProperties>
</file>