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01" r:id="rId2"/>
    <p:sldMasterId id="2147483713" r:id="rId3"/>
  </p:sldMasterIdLst>
  <p:notesMasterIdLst>
    <p:notesMasterId r:id="rId12"/>
  </p:notesMasterIdLst>
  <p:sldIdLst>
    <p:sldId id="256" r:id="rId4"/>
    <p:sldId id="270" r:id="rId5"/>
    <p:sldId id="264" r:id="rId6"/>
    <p:sldId id="274" r:id="rId7"/>
    <p:sldId id="273" r:id="rId8"/>
    <p:sldId id="271" r:id="rId9"/>
    <p:sldId id="272"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667"/>
  </p:normalViewPr>
  <p:slideViewPr>
    <p:cSldViewPr snapToGrid="0" snapToObjects="1">
      <p:cViewPr varScale="1">
        <p:scale>
          <a:sx n="106" d="100"/>
          <a:sy n="106" d="100"/>
        </p:scale>
        <p:origin x="74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Pt>
            <c:idx val="8"/>
            <c:bubble3D val="0"/>
            <c:spPr>
              <a:solidFill>
                <a:schemeClr val="accent3">
                  <a:lumMod val="60000"/>
                </a:schemeClr>
              </a:solidFill>
              <a:ln w="19050">
                <a:solidFill>
                  <a:schemeClr val="lt1"/>
                </a:solidFill>
              </a:ln>
              <a:effectLst/>
            </c:spPr>
          </c:dPt>
          <c:dLbls>
            <c:dLbl>
              <c:idx val="0"/>
              <c:layout>
                <c:manualLayout>
                  <c:x val="4.5132287354075235E-2"/>
                  <c:y val="8.0877124085886834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6"/>
              <c:layout>
                <c:manualLayout>
                  <c:x val="-4.5132287354075235E-2"/>
                  <c:y val="2.4263137225766063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7"/>
              <c:layout>
                <c:manualLayout>
                  <c:x val="-0.11456657559111406"/>
                  <c:y val="-8.0877124085886893E-3"/>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8"/>
              <c:layout>
                <c:manualLayout>
                  <c:x val="3.1245429706667469E-2"/>
                  <c:y val="0"/>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Sheet1!$A$2:$A$10</c:f>
              <c:strCache>
                <c:ptCount val="9"/>
                <c:pt idx="0">
                  <c:v>Mobility &amp; Transportation</c:v>
                </c:pt>
                <c:pt idx="1">
                  <c:v>Public Safety + Emergency Resp</c:v>
                </c:pt>
                <c:pt idx="2">
                  <c:v>Rural + Agriculture</c:v>
                </c:pt>
                <c:pt idx="3">
                  <c:v>Water Management</c:v>
                </c:pt>
                <c:pt idx="4">
                  <c:v>Health &amp; well being</c:v>
                </c:pt>
                <c:pt idx="5">
                  <c:v>Energy</c:v>
                </c:pt>
                <c:pt idx="6">
                  <c:v>Infrastructure</c:v>
                </c:pt>
                <c:pt idx="7">
                  <c:v>Manufacturing</c:v>
                </c:pt>
                <c:pt idx="8">
                  <c:v>Urban Planning + Infrastructure</c:v>
                </c:pt>
              </c:strCache>
            </c:strRef>
          </c:cat>
          <c:val>
            <c:numRef>
              <c:f>Sheet1!$B$2:$B$10</c:f>
              <c:numCache>
                <c:formatCode>General</c:formatCode>
                <c:ptCount val="9"/>
                <c:pt idx="0">
                  <c:v>19</c:v>
                </c:pt>
                <c:pt idx="1">
                  <c:v>13</c:v>
                </c:pt>
                <c:pt idx="2">
                  <c:v>11</c:v>
                </c:pt>
                <c:pt idx="3">
                  <c:v>18</c:v>
                </c:pt>
                <c:pt idx="4">
                  <c:v>18</c:v>
                </c:pt>
                <c:pt idx="5">
                  <c:v>10</c:v>
                </c:pt>
                <c:pt idx="6">
                  <c:v>3</c:v>
                </c:pt>
                <c:pt idx="7">
                  <c:v>3</c:v>
                </c:pt>
                <c:pt idx="8">
                  <c:v>5</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DF7FE-21AA-48A3-BBEA-30F87B23BD04}" type="doc">
      <dgm:prSet loTypeId="urn:microsoft.com/office/officeart/2008/layout/VerticalCurvedList" loCatId="" qsTypeId="urn:microsoft.com/office/officeart/2005/8/quickstyle/simple1" qsCatId="simple" csTypeId="urn:microsoft.com/office/officeart/2005/8/colors/accent6_2" csCatId="accent6" phldr="1"/>
      <dgm:spPr/>
      <dgm:t>
        <a:bodyPr/>
        <a:lstStyle/>
        <a:p>
          <a:endParaRPr lang="en-US"/>
        </a:p>
      </dgm:t>
    </dgm:pt>
    <dgm:pt modelId="{C6841C95-2AE2-C448-91C9-FAFDEEFF22DB}">
      <dgm:prSet/>
      <dgm:spPr>
        <a:solidFill>
          <a:srgbClr val="002060"/>
        </a:solidFill>
      </dgm:spPr>
      <dgm:t>
        <a:bodyPr/>
        <a:lstStyle/>
        <a:p>
          <a:r>
            <a:rPr lang="en-US" dirty="0" smtClean="0"/>
            <a:t>Near- and Long-term Scientific and Community Impact</a:t>
          </a:r>
          <a:endParaRPr lang="en-US" dirty="0"/>
        </a:p>
      </dgm:t>
    </dgm:pt>
    <dgm:pt modelId="{9284F778-B34E-D642-9FC8-A80929B53A54}" type="parTrans" cxnId="{05890189-98BB-8541-A259-E2AFA7C5D21E}">
      <dgm:prSet/>
      <dgm:spPr/>
      <dgm:t>
        <a:bodyPr/>
        <a:lstStyle/>
        <a:p>
          <a:endParaRPr lang="en-US"/>
        </a:p>
      </dgm:t>
    </dgm:pt>
    <dgm:pt modelId="{6D9FCDB7-4EEC-EB4D-917F-C1DC5CBE5210}" type="sibTrans" cxnId="{05890189-98BB-8541-A259-E2AFA7C5D21E}">
      <dgm:prSet/>
      <dgm:spPr>
        <a:solidFill>
          <a:schemeClr val="accent6">
            <a:lumMod val="50000"/>
          </a:schemeClr>
        </a:solidFill>
      </dgm:spPr>
      <dgm:t>
        <a:bodyPr/>
        <a:lstStyle/>
        <a:p>
          <a:endParaRPr lang="en-US"/>
        </a:p>
      </dgm:t>
    </dgm:pt>
    <dgm:pt modelId="{D85F1BB7-D7B8-CF48-8A27-6B845C24620A}">
      <dgm:prSet/>
      <dgm:spPr>
        <a:solidFill>
          <a:srgbClr val="002060"/>
        </a:solidFill>
      </dgm:spPr>
      <dgm:t>
        <a:bodyPr/>
        <a:lstStyle/>
        <a:p>
          <a:r>
            <a:rPr lang="en-US" dirty="0" smtClean="0"/>
            <a:t>Community Engagement</a:t>
          </a:r>
          <a:endParaRPr lang="en-US" dirty="0"/>
        </a:p>
      </dgm:t>
    </dgm:pt>
    <dgm:pt modelId="{7CA4AFE2-4049-604C-9828-C9EC0B8F0671}" type="parTrans" cxnId="{80025AB9-3120-894D-9213-44C0ABAB66A1}">
      <dgm:prSet/>
      <dgm:spPr/>
      <dgm:t>
        <a:bodyPr/>
        <a:lstStyle/>
        <a:p>
          <a:endParaRPr lang="en-US"/>
        </a:p>
      </dgm:t>
    </dgm:pt>
    <dgm:pt modelId="{825F4B9D-6840-484B-ABDD-5EE0C5AFD06D}" type="sibTrans" cxnId="{80025AB9-3120-894D-9213-44C0ABAB66A1}">
      <dgm:prSet/>
      <dgm:spPr>
        <a:solidFill>
          <a:schemeClr val="accent6">
            <a:lumMod val="50000"/>
          </a:schemeClr>
        </a:solidFill>
      </dgm:spPr>
      <dgm:t>
        <a:bodyPr/>
        <a:lstStyle/>
        <a:p>
          <a:endParaRPr lang="en-US"/>
        </a:p>
      </dgm:t>
    </dgm:pt>
    <dgm:pt modelId="{244C3EED-7759-6E4B-AC4D-C45DB112D687}">
      <dgm:prSet/>
      <dgm:spPr>
        <a:solidFill>
          <a:srgbClr val="002060"/>
        </a:solidFill>
      </dgm:spPr>
      <dgm:t>
        <a:bodyPr/>
        <a:lstStyle/>
        <a:p>
          <a:r>
            <a:rPr lang="en-US" dirty="0" smtClean="0"/>
            <a:t>Integrative Research</a:t>
          </a:r>
          <a:endParaRPr lang="en-US" dirty="0"/>
        </a:p>
      </dgm:t>
    </dgm:pt>
    <dgm:pt modelId="{0A97C082-9929-B745-B1D6-930091442DF9}" type="parTrans" cxnId="{930A364B-F309-2C43-ABA0-DBDD5B41A03E}">
      <dgm:prSet/>
      <dgm:spPr/>
      <dgm:t>
        <a:bodyPr/>
        <a:lstStyle/>
        <a:p>
          <a:endParaRPr lang="en-US"/>
        </a:p>
      </dgm:t>
    </dgm:pt>
    <dgm:pt modelId="{5C7900C2-C8B8-0040-9450-D49122024933}" type="sibTrans" cxnId="{930A364B-F309-2C43-ABA0-DBDD5B41A03E}">
      <dgm:prSet/>
      <dgm:spPr>
        <a:solidFill>
          <a:srgbClr val="002060"/>
        </a:solidFill>
        <a:ln>
          <a:solidFill>
            <a:srgbClr val="002060"/>
          </a:solidFill>
        </a:ln>
      </dgm:spPr>
      <dgm:t>
        <a:bodyPr/>
        <a:lstStyle/>
        <a:p>
          <a:endParaRPr lang="en-US"/>
        </a:p>
      </dgm:t>
    </dgm:pt>
    <dgm:pt modelId="{8CAE0B71-83DE-DE46-984F-7B3C1AC341FB}" type="pres">
      <dgm:prSet presAssocID="{B5ADF7FE-21AA-48A3-BBEA-30F87B23BD04}" presName="Name0" presStyleCnt="0">
        <dgm:presLayoutVars>
          <dgm:chMax val="7"/>
          <dgm:chPref val="7"/>
          <dgm:dir/>
        </dgm:presLayoutVars>
      </dgm:prSet>
      <dgm:spPr/>
      <dgm:t>
        <a:bodyPr/>
        <a:lstStyle/>
        <a:p>
          <a:endParaRPr lang="en-US"/>
        </a:p>
      </dgm:t>
    </dgm:pt>
    <dgm:pt modelId="{8E6490B8-1BE4-C242-878D-4EA34D184A04}" type="pres">
      <dgm:prSet presAssocID="{B5ADF7FE-21AA-48A3-BBEA-30F87B23BD04}" presName="Name1" presStyleCnt="0"/>
      <dgm:spPr/>
    </dgm:pt>
    <dgm:pt modelId="{BF528AFE-3752-9644-AA33-D9F315784575}" type="pres">
      <dgm:prSet presAssocID="{B5ADF7FE-21AA-48A3-BBEA-30F87B23BD04}" presName="cycle" presStyleCnt="0"/>
      <dgm:spPr/>
    </dgm:pt>
    <dgm:pt modelId="{A1819B23-8BA6-DB4C-8285-67FEFEDFC3FE}" type="pres">
      <dgm:prSet presAssocID="{B5ADF7FE-21AA-48A3-BBEA-30F87B23BD04}" presName="srcNode" presStyleLbl="node1" presStyleIdx="0" presStyleCnt="3"/>
      <dgm:spPr/>
    </dgm:pt>
    <dgm:pt modelId="{BE1484BD-BB71-2740-984D-9FD1C50E89FC}" type="pres">
      <dgm:prSet presAssocID="{B5ADF7FE-21AA-48A3-BBEA-30F87B23BD04}" presName="conn" presStyleLbl="parChTrans1D2" presStyleIdx="0" presStyleCnt="1"/>
      <dgm:spPr/>
      <dgm:t>
        <a:bodyPr/>
        <a:lstStyle/>
        <a:p>
          <a:endParaRPr lang="en-US"/>
        </a:p>
      </dgm:t>
    </dgm:pt>
    <dgm:pt modelId="{7E341E9A-8697-C748-9C8B-E338D3F3149F}" type="pres">
      <dgm:prSet presAssocID="{B5ADF7FE-21AA-48A3-BBEA-30F87B23BD04}" presName="extraNode" presStyleLbl="node1" presStyleIdx="0" presStyleCnt="3"/>
      <dgm:spPr/>
    </dgm:pt>
    <dgm:pt modelId="{0836F7E2-2EFE-154F-9C04-FECA89CF62D2}" type="pres">
      <dgm:prSet presAssocID="{B5ADF7FE-21AA-48A3-BBEA-30F87B23BD04}" presName="dstNode" presStyleLbl="node1" presStyleIdx="0" presStyleCnt="3"/>
      <dgm:spPr/>
    </dgm:pt>
    <dgm:pt modelId="{6864B965-BE8C-6643-83C0-4702D215881D}" type="pres">
      <dgm:prSet presAssocID="{244C3EED-7759-6E4B-AC4D-C45DB112D687}" presName="text_1" presStyleLbl="node1" presStyleIdx="0" presStyleCnt="3">
        <dgm:presLayoutVars>
          <dgm:bulletEnabled val="1"/>
        </dgm:presLayoutVars>
      </dgm:prSet>
      <dgm:spPr/>
      <dgm:t>
        <a:bodyPr/>
        <a:lstStyle/>
        <a:p>
          <a:endParaRPr lang="en-US"/>
        </a:p>
      </dgm:t>
    </dgm:pt>
    <dgm:pt modelId="{48929AFD-1B4C-3343-88AF-D9BCD7101BA3}" type="pres">
      <dgm:prSet presAssocID="{244C3EED-7759-6E4B-AC4D-C45DB112D687}" presName="accent_1" presStyleCnt="0"/>
      <dgm:spPr/>
    </dgm:pt>
    <dgm:pt modelId="{A75CFFD0-A275-BC45-9B39-391974504092}" type="pres">
      <dgm:prSet presAssocID="{244C3EED-7759-6E4B-AC4D-C45DB112D687}" presName="accentRepeatNode" presStyleLbl="solidFgAcc1" presStyleIdx="0" presStyleCnt="3"/>
      <dgm:spPr>
        <a:blipFill rotWithShape="0">
          <a:blip xmlns:r="http://schemas.openxmlformats.org/officeDocument/2006/relationships" r:embed="rId1"/>
          <a:stretch>
            <a:fillRect l="-44000" r="-44000"/>
          </a:stretch>
        </a:blipFill>
        <a:ln>
          <a:solidFill>
            <a:srgbClr val="002060"/>
          </a:solidFill>
        </a:ln>
      </dgm:spPr>
      <dgm:t>
        <a:bodyPr/>
        <a:lstStyle/>
        <a:p>
          <a:endParaRPr lang="en-US"/>
        </a:p>
      </dgm:t>
    </dgm:pt>
    <dgm:pt modelId="{41C88363-AB71-944B-B741-5920E6368C56}" type="pres">
      <dgm:prSet presAssocID="{D85F1BB7-D7B8-CF48-8A27-6B845C24620A}" presName="text_2" presStyleLbl="node1" presStyleIdx="1" presStyleCnt="3">
        <dgm:presLayoutVars>
          <dgm:bulletEnabled val="1"/>
        </dgm:presLayoutVars>
      </dgm:prSet>
      <dgm:spPr/>
      <dgm:t>
        <a:bodyPr/>
        <a:lstStyle/>
        <a:p>
          <a:endParaRPr lang="en-US"/>
        </a:p>
      </dgm:t>
    </dgm:pt>
    <dgm:pt modelId="{19B8F502-76FD-0346-A51E-E01EB52AE8B5}" type="pres">
      <dgm:prSet presAssocID="{D85F1BB7-D7B8-CF48-8A27-6B845C24620A}" presName="accent_2" presStyleCnt="0"/>
      <dgm:spPr/>
    </dgm:pt>
    <dgm:pt modelId="{2AD3F21E-C490-2745-B79F-E4AC107085D7}" type="pres">
      <dgm:prSet presAssocID="{D85F1BB7-D7B8-CF48-8A27-6B845C24620A}" presName="accentRepeatNode" presStyleLbl="solidFgAcc1" presStyleIdx="1" presStyleCnt="3"/>
      <dgm:spPr>
        <a:blipFill rotWithShape="0">
          <a:blip xmlns:r="http://schemas.openxmlformats.org/officeDocument/2006/relationships" r:embed="rId2"/>
          <a:stretch>
            <a:fillRect l="-44000" r="-44000"/>
          </a:stretch>
        </a:blipFill>
        <a:ln>
          <a:solidFill>
            <a:srgbClr val="002060"/>
          </a:solidFill>
        </a:ln>
      </dgm:spPr>
      <dgm:t>
        <a:bodyPr/>
        <a:lstStyle/>
        <a:p>
          <a:endParaRPr lang="en-US"/>
        </a:p>
      </dgm:t>
    </dgm:pt>
    <dgm:pt modelId="{E5D261B4-9D1C-2844-87BB-2F14973906A6}" type="pres">
      <dgm:prSet presAssocID="{C6841C95-2AE2-C448-91C9-FAFDEEFF22DB}" presName="text_3" presStyleLbl="node1" presStyleIdx="2" presStyleCnt="3">
        <dgm:presLayoutVars>
          <dgm:bulletEnabled val="1"/>
        </dgm:presLayoutVars>
      </dgm:prSet>
      <dgm:spPr/>
      <dgm:t>
        <a:bodyPr/>
        <a:lstStyle/>
        <a:p>
          <a:endParaRPr lang="en-US"/>
        </a:p>
      </dgm:t>
    </dgm:pt>
    <dgm:pt modelId="{65754CC6-4103-3E4E-90DC-4029A13BD358}" type="pres">
      <dgm:prSet presAssocID="{C6841C95-2AE2-C448-91C9-FAFDEEFF22DB}" presName="accent_3" presStyleCnt="0"/>
      <dgm:spPr/>
    </dgm:pt>
    <dgm:pt modelId="{6CAB90DB-5715-3349-AD4E-CFA5631B8FF3}" type="pres">
      <dgm:prSet presAssocID="{C6841C95-2AE2-C448-91C9-FAFDEEFF22DB}" presName="accentRepeatNode" presStyleLbl="solidFgAcc1" presStyleIdx="2" presStyleCnt="3"/>
      <dgm:spPr>
        <a:blipFill rotWithShape="0">
          <a:blip xmlns:r="http://schemas.openxmlformats.org/officeDocument/2006/relationships" r:embed="rId3"/>
          <a:stretch>
            <a:fillRect l="-44000" r="-44000"/>
          </a:stretch>
        </a:blipFill>
        <a:ln>
          <a:solidFill>
            <a:srgbClr val="002060"/>
          </a:solidFill>
        </a:ln>
      </dgm:spPr>
      <dgm:t>
        <a:bodyPr/>
        <a:lstStyle/>
        <a:p>
          <a:endParaRPr lang="en-US"/>
        </a:p>
      </dgm:t>
    </dgm:pt>
  </dgm:ptLst>
  <dgm:cxnLst>
    <dgm:cxn modelId="{52CF89E8-09B9-4857-BA93-DED13682E715}" type="presOf" srcId="{D85F1BB7-D7B8-CF48-8A27-6B845C24620A}" destId="{41C88363-AB71-944B-B741-5920E6368C56}" srcOrd="0" destOrd="0" presId="urn:microsoft.com/office/officeart/2008/layout/VerticalCurvedList"/>
    <dgm:cxn modelId="{90C4DCA5-19A1-4B3A-9A6A-DF86A5AEABFB}" type="presOf" srcId="{C6841C95-2AE2-C448-91C9-FAFDEEFF22DB}" destId="{E5D261B4-9D1C-2844-87BB-2F14973906A6}" srcOrd="0" destOrd="0" presId="urn:microsoft.com/office/officeart/2008/layout/VerticalCurvedList"/>
    <dgm:cxn modelId="{DB5B6EEB-B00E-48E1-9716-5C82E3624876}" type="presOf" srcId="{244C3EED-7759-6E4B-AC4D-C45DB112D687}" destId="{6864B965-BE8C-6643-83C0-4702D215881D}" srcOrd="0" destOrd="0" presId="urn:microsoft.com/office/officeart/2008/layout/VerticalCurvedList"/>
    <dgm:cxn modelId="{07A13EC8-1C67-4E07-A595-EA4464AF8830}" type="presOf" srcId="{5C7900C2-C8B8-0040-9450-D49122024933}" destId="{BE1484BD-BB71-2740-984D-9FD1C50E89FC}" srcOrd="0" destOrd="0" presId="urn:microsoft.com/office/officeart/2008/layout/VerticalCurvedList"/>
    <dgm:cxn modelId="{80025AB9-3120-894D-9213-44C0ABAB66A1}" srcId="{B5ADF7FE-21AA-48A3-BBEA-30F87B23BD04}" destId="{D85F1BB7-D7B8-CF48-8A27-6B845C24620A}" srcOrd="1" destOrd="0" parTransId="{7CA4AFE2-4049-604C-9828-C9EC0B8F0671}" sibTransId="{825F4B9D-6840-484B-ABDD-5EE0C5AFD06D}"/>
    <dgm:cxn modelId="{D3F38A49-8F5B-4FBF-811E-1E39F1955C20}" type="presOf" srcId="{B5ADF7FE-21AA-48A3-BBEA-30F87B23BD04}" destId="{8CAE0B71-83DE-DE46-984F-7B3C1AC341FB}" srcOrd="0" destOrd="0" presId="urn:microsoft.com/office/officeart/2008/layout/VerticalCurvedList"/>
    <dgm:cxn modelId="{930A364B-F309-2C43-ABA0-DBDD5B41A03E}" srcId="{B5ADF7FE-21AA-48A3-BBEA-30F87B23BD04}" destId="{244C3EED-7759-6E4B-AC4D-C45DB112D687}" srcOrd="0" destOrd="0" parTransId="{0A97C082-9929-B745-B1D6-930091442DF9}" sibTransId="{5C7900C2-C8B8-0040-9450-D49122024933}"/>
    <dgm:cxn modelId="{05890189-98BB-8541-A259-E2AFA7C5D21E}" srcId="{B5ADF7FE-21AA-48A3-BBEA-30F87B23BD04}" destId="{C6841C95-2AE2-C448-91C9-FAFDEEFF22DB}" srcOrd="2" destOrd="0" parTransId="{9284F778-B34E-D642-9FC8-A80929B53A54}" sibTransId="{6D9FCDB7-4EEC-EB4D-917F-C1DC5CBE5210}"/>
    <dgm:cxn modelId="{75C9DB96-6909-4FA3-A202-006BB46F90F8}" type="presParOf" srcId="{8CAE0B71-83DE-DE46-984F-7B3C1AC341FB}" destId="{8E6490B8-1BE4-C242-878D-4EA34D184A04}" srcOrd="0" destOrd="0" presId="urn:microsoft.com/office/officeart/2008/layout/VerticalCurvedList"/>
    <dgm:cxn modelId="{6B2DD86A-49C1-47B1-95D2-89EF2E8287CB}" type="presParOf" srcId="{8E6490B8-1BE4-C242-878D-4EA34D184A04}" destId="{BF528AFE-3752-9644-AA33-D9F315784575}" srcOrd="0" destOrd="0" presId="urn:microsoft.com/office/officeart/2008/layout/VerticalCurvedList"/>
    <dgm:cxn modelId="{162B2A28-3043-4FB5-B344-D8F0DD49F0C7}" type="presParOf" srcId="{BF528AFE-3752-9644-AA33-D9F315784575}" destId="{A1819B23-8BA6-DB4C-8285-67FEFEDFC3FE}" srcOrd="0" destOrd="0" presId="urn:microsoft.com/office/officeart/2008/layout/VerticalCurvedList"/>
    <dgm:cxn modelId="{C484E5B4-4E89-43E5-83AB-FCF616044166}" type="presParOf" srcId="{BF528AFE-3752-9644-AA33-D9F315784575}" destId="{BE1484BD-BB71-2740-984D-9FD1C50E89FC}" srcOrd="1" destOrd="0" presId="urn:microsoft.com/office/officeart/2008/layout/VerticalCurvedList"/>
    <dgm:cxn modelId="{B7B605F3-283F-4A86-ABF8-1E6029C925E8}" type="presParOf" srcId="{BF528AFE-3752-9644-AA33-D9F315784575}" destId="{7E341E9A-8697-C748-9C8B-E338D3F3149F}" srcOrd="2" destOrd="0" presId="urn:microsoft.com/office/officeart/2008/layout/VerticalCurvedList"/>
    <dgm:cxn modelId="{8181A964-F4F0-4DFA-A67A-8271560C3489}" type="presParOf" srcId="{BF528AFE-3752-9644-AA33-D9F315784575}" destId="{0836F7E2-2EFE-154F-9C04-FECA89CF62D2}" srcOrd="3" destOrd="0" presId="urn:microsoft.com/office/officeart/2008/layout/VerticalCurvedList"/>
    <dgm:cxn modelId="{0ADA5652-FEE2-4955-849C-E16654F8BECB}" type="presParOf" srcId="{8E6490B8-1BE4-C242-878D-4EA34D184A04}" destId="{6864B965-BE8C-6643-83C0-4702D215881D}" srcOrd="1" destOrd="0" presId="urn:microsoft.com/office/officeart/2008/layout/VerticalCurvedList"/>
    <dgm:cxn modelId="{C10AFF19-9EE3-47D9-86DF-1BD7E59DA1F2}" type="presParOf" srcId="{8E6490B8-1BE4-C242-878D-4EA34D184A04}" destId="{48929AFD-1B4C-3343-88AF-D9BCD7101BA3}" srcOrd="2" destOrd="0" presId="urn:microsoft.com/office/officeart/2008/layout/VerticalCurvedList"/>
    <dgm:cxn modelId="{11ADF957-83CE-45AF-8BAC-EBF87A01CCAC}" type="presParOf" srcId="{48929AFD-1B4C-3343-88AF-D9BCD7101BA3}" destId="{A75CFFD0-A275-BC45-9B39-391974504092}" srcOrd="0" destOrd="0" presId="urn:microsoft.com/office/officeart/2008/layout/VerticalCurvedList"/>
    <dgm:cxn modelId="{D999E060-E617-456C-85FC-8DE9FEB28135}" type="presParOf" srcId="{8E6490B8-1BE4-C242-878D-4EA34D184A04}" destId="{41C88363-AB71-944B-B741-5920E6368C56}" srcOrd="3" destOrd="0" presId="urn:microsoft.com/office/officeart/2008/layout/VerticalCurvedList"/>
    <dgm:cxn modelId="{AFA124DB-5827-4648-8357-DAF606ED5C9A}" type="presParOf" srcId="{8E6490B8-1BE4-C242-878D-4EA34D184A04}" destId="{19B8F502-76FD-0346-A51E-E01EB52AE8B5}" srcOrd="4" destOrd="0" presId="urn:microsoft.com/office/officeart/2008/layout/VerticalCurvedList"/>
    <dgm:cxn modelId="{DFCB4FE0-585C-4B81-86B3-EAD604FF5093}" type="presParOf" srcId="{19B8F502-76FD-0346-A51E-E01EB52AE8B5}" destId="{2AD3F21E-C490-2745-B79F-E4AC107085D7}" srcOrd="0" destOrd="0" presId="urn:microsoft.com/office/officeart/2008/layout/VerticalCurvedList"/>
    <dgm:cxn modelId="{D500A5C6-DBDE-426A-9117-7FDB5E6BE0FC}" type="presParOf" srcId="{8E6490B8-1BE4-C242-878D-4EA34D184A04}" destId="{E5D261B4-9D1C-2844-87BB-2F14973906A6}" srcOrd="5" destOrd="0" presId="urn:microsoft.com/office/officeart/2008/layout/VerticalCurvedList"/>
    <dgm:cxn modelId="{BC24E7C7-25FC-4D32-ABBC-8383BFE6E29A}" type="presParOf" srcId="{8E6490B8-1BE4-C242-878D-4EA34D184A04}" destId="{65754CC6-4103-3E4E-90DC-4029A13BD358}" srcOrd="6" destOrd="0" presId="urn:microsoft.com/office/officeart/2008/layout/VerticalCurvedList"/>
    <dgm:cxn modelId="{22A3865A-6EF3-4760-81A9-14E8EE7B91D7}" type="presParOf" srcId="{65754CC6-4103-3E4E-90DC-4029A13BD358}" destId="{6CAB90DB-5715-3349-AD4E-CFA5631B8FF3}"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660F-3A86-0844-9215-BDA29A57E4B3}" type="doc">
      <dgm:prSet loTypeId="urn:microsoft.com/office/officeart/2005/8/layout/bProcess4" loCatId="" qsTypeId="urn:microsoft.com/office/officeart/2005/8/quickstyle/simple4" qsCatId="simple" csTypeId="urn:microsoft.com/office/officeart/2005/8/colors/accent1_2" csCatId="accent1" phldr="1"/>
      <dgm:spPr/>
      <dgm:t>
        <a:bodyPr/>
        <a:lstStyle/>
        <a:p>
          <a:endParaRPr lang="en-US"/>
        </a:p>
      </dgm:t>
    </dgm:pt>
    <dgm:pt modelId="{52898A5C-C97B-C348-A1E0-33CE252EE854}">
      <dgm:prSet custT="1"/>
      <dgm:spPr>
        <a:solidFill>
          <a:srgbClr val="002060"/>
        </a:solidFill>
      </dgm:spPr>
      <dgm:t>
        <a:bodyPr/>
        <a:lstStyle/>
        <a:p>
          <a:pPr rtl="0"/>
          <a:r>
            <a:rPr lang="en-US" sz="2000" b="1" dirty="0" smtClean="0">
              <a:latin typeface="Calibri" charset="0"/>
              <a:ea typeface="Calibri" charset="0"/>
              <a:cs typeface="Calibri" charset="0"/>
            </a:rPr>
            <a:t>What is the problem?  Why is it hard?</a:t>
          </a:r>
          <a:endParaRPr lang="en-US" sz="2000" b="1" dirty="0">
            <a:latin typeface="Calibri" charset="0"/>
            <a:ea typeface="Calibri" charset="0"/>
            <a:cs typeface="Calibri" charset="0"/>
          </a:endParaRPr>
        </a:p>
      </dgm:t>
    </dgm:pt>
    <dgm:pt modelId="{C7E2BFDA-D028-094E-A7A1-C4E6F5AF8B46}" type="parTrans" cxnId="{62A6DF4D-A738-3448-A78B-845998251546}">
      <dgm:prSet/>
      <dgm:spPr/>
      <dgm:t>
        <a:bodyPr/>
        <a:lstStyle/>
        <a:p>
          <a:endParaRPr lang="en-US"/>
        </a:p>
      </dgm:t>
    </dgm:pt>
    <dgm:pt modelId="{3A0D3E9E-1D60-0D4C-A293-CCC1A41EC195}" type="sibTrans" cxnId="{62A6DF4D-A738-3448-A78B-845998251546}">
      <dgm:prSet/>
      <dgm:spPr/>
      <dgm:t>
        <a:bodyPr/>
        <a:lstStyle/>
        <a:p>
          <a:endParaRPr lang="en-US"/>
        </a:p>
      </dgm:t>
    </dgm:pt>
    <dgm:pt modelId="{DE611EA4-9A69-3F4E-AC81-18BED2688E8E}">
      <dgm:prSet custT="1"/>
      <dgm:spPr>
        <a:solidFill>
          <a:srgbClr val="002060"/>
        </a:solidFill>
      </dgm:spPr>
      <dgm:t>
        <a:bodyPr/>
        <a:lstStyle/>
        <a:p>
          <a:pPr rtl="0"/>
          <a:r>
            <a:rPr lang="en-US" sz="2000" b="1" dirty="0" smtClean="0">
              <a:latin typeface="Calibri" charset="0"/>
              <a:ea typeface="Calibri" charset="0"/>
              <a:cs typeface="Calibri" charset="0"/>
            </a:rPr>
            <a:t>What are the limits of current practice?</a:t>
          </a:r>
          <a:endParaRPr lang="en-US" sz="2000" b="1" dirty="0">
            <a:latin typeface="Calibri" charset="0"/>
            <a:ea typeface="Calibri" charset="0"/>
            <a:cs typeface="Calibri" charset="0"/>
          </a:endParaRPr>
        </a:p>
      </dgm:t>
    </dgm:pt>
    <dgm:pt modelId="{0D6F43C5-8102-4745-BAA4-D94EB3D28A3E}" type="parTrans" cxnId="{9E1937AE-3822-9347-B0BB-03643D79335A}">
      <dgm:prSet/>
      <dgm:spPr/>
      <dgm:t>
        <a:bodyPr/>
        <a:lstStyle/>
        <a:p>
          <a:endParaRPr lang="en-US"/>
        </a:p>
      </dgm:t>
    </dgm:pt>
    <dgm:pt modelId="{F64B6017-1F78-4245-A644-3B07E5602135}" type="sibTrans" cxnId="{9E1937AE-3822-9347-B0BB-03643D79335A}">
      <dgm:prSet/>
      <dgm:spPr/>
      <dgm:t>
        <a:bodyPr/>
        <a:lstStyle/>
        <a:p>
          <a:endParaRPr lang="en-US"/>
        </a:p>
      </dgm:t>
    </dgm:pt>
    <dgm:pt modelId="{72AF1CD3-4538-CE44-9C2C-0154517ABF96}">
      <dgm:prSet custT="1"/>
      <dgm:spPr>
        <a:solidFill>
          <a:srgbClr val="002060"/>
        </a:solidFill>
      </dgm:spPr>
      <dgm:t>
        <a:bodyPr/>
        <a:lstStyle/>
        <a:p>
          <a:pPr rtl="0"/>
          <a:r>
            <a:rPr lang="en-US" sz="2000" b="1" dirty="0" smtClean="0">
              <a:latin typeface="Calibri" charset="0"/>
              <a:ea typeface="Calibri" charset="0"/>
              <a:cs typeface="Calibri" charset="0"/>
            </a:rPr>
            <a:t>What's new in your approach?</a:t>
          </a:r>
          <a:endParaRPr lang="en-US" sz="2000" b="1" dirty="0">
            <a:latin typeface="Calibri" charset="0"/>
            <a:ea typeface="Calibri" charset="0"/>
            <a:cs typeface="Calibri" charset="0"/>
          </a:endParaRPr>
        </a:p>
      </dgm:t>
    </dgm:pt>
    <dgm:pt modelId="{A3A396F3-1E3A-C34D-B8F9-B61A28165FAD}" type="parTrans" cxnId="{07D1B1E0-875E-3949-91D6-0E464A2C39C3}">
      <dgm:prSet/>
      <dgm:spPr/>
      <dgm:t>
        <a:bodyPr/>
        <a:lstStyle/>
        <a:p>
          <a:endParaRPr lang="en-US"/>
        </a:p>
      </dgm:t>
    </dgm:pt>
    <dgm:pt modelId="{8CF5434C-5EC0-DE48-A25D-8EEA829AE80D}" type="sibTrans" cxnId="{07D1B1E0-875E-3949-91D6-0E464A2C39C3}">
      <dgm:prSet/>
      <dgm:spPr/>
      <dgm:t>
        <a:bodyPr/>
        <a:lstStyle/>
        <a:p>
          <a:endParaRPr lang="en-US"/>
        </a:p>
      </dgm:t>
    </dgm:pt>
    <dgm:pt modelId="{6E21CA58-3FBE-BC49-9DF6-7661DAE6FB21}">
      <dgm:prSet custT="1"/>
      <dgm:spPr>
        <a:solidFill>
          <a:srgbClr val="002060"/>
        </a:solidFill>
      </dgm:spPr>
      <dgm:t>
        <a:bodyPr/>
        <a:lstStyle/>
        <a:p>
          <a:pPr rtl="0"/>
          <a:r>
            <a:rPr lang="en-US" sz="2000" b="1" smtClean="0">
              <a:latin typeface="Calibri" charset="0"/>
              <a:ea typeface="Calibri" charset="0"/>
              <a:cs typeface="Calibri" charset="0"/>
            </a:rPr>
            <a:t>Who cares?</a:t>
          </a:r>
          <a:endParaRPr lang="en-US" sz="2000" b="1">
            <a:latin typeface="Calibri" charset="0"/>
            <a:ea typeface="Calibri" charset="0"/>
            <a:cs typeface="Calibri" charset="0"/>
          </a:endParaRPr>
        </a:p>
      </dgm:t>
    </dgm:pt>
    <dgm:pt modelId="{41BDB31E-9D9F-4141-83DA-609C82CE803A}" type="parTrans" cxnId="{997E191D-42B1-B540-BB77-792C2647E325}">
      <dgm:prSet/>
      <dgm:spPr/>
      <dgm:t>
        <a:bodyPr/>
        <a:lstStyle/>
        <a:p>
          <a:endParaRPr lang="en-US"/>
        </a:p>
      </dgm:t>
    </dgm:pt>
    <dgm:pt modelId="{E4E47C74-EB1D-804E-9437-CC4B9256FA7E}" type="sibTrans" cxnId="{997E191D-42B1-B540-BB77-792C2647E325}">
      <dgm:prSet/>
      <dgm:spPr/>
      <dgm:t>
        <a:bodyPr/>
        <a:lstStyle/>
        <a:p>
          <a:endParaRPr lang="en-US"/>
        </a:p>
      </dgm:t>
    </dgm:pt>
    <dgm:pt modelId="{ECE0884A-8EBA-0540-B000-AC62B871BD61}">
      <dgm:prSet custT="1"/>
      <dgm:spPr>
        <a:solidFill>
          <a:srgbClr val="002060"/>
        </a:solidFill>
      </dgm:spPr>
      <dgm:t>
        <a:bodyPr/>
        <a:lstStyle/>
        <a:p>
          <a:pPr rtl="0"/>
          <a:r>
            <a:rPr lang="en-US" sz="2000" b="1" dirty="0" smtClean="0">
              <a:latin typeface="Calibri" charset="0"/>
              <a:ea typeface="Calibri" charset="0"/>
              <a:cs typeface="Calibri" charset="0"/>
            </a:rPr>
            <a:t>What impact will success have?  </a:t>
          </a:r>
          <a:endParaRPr lang="en-US" sz="2000" b="1" dirty="0">
            <a:latin typeface="Calibri" charset="0"/>
            <a:ea typeface="Calibri" charset="0"/>
            <a:cs typeface="Calibri" charset="0"/>
          </a:endParaRPr>
        </a:p>
      </dgm:t>
    </dgm:pt>
    <dgm:pt modelId="{0C08C169-F791-5A44-8997-2E461690503E}" type="parTrans" cxnId="{4294B624-F8BF-F04F-964F-A26AB7311DA1}">
      <dgm:prSet/>
      <dgm:spPr/>
      <dgm:t>
        <a:bodyPr/>
        <a:lstStyle/>
        <a:p>
          <a:endParaRPr lang="en-US"/>
        </a:p>
      </dgm:t>
    </dgm:pt>
    <dgm:pt modelId="{7ADB4EA0-BF72-FD47-9978-B17255F4A71E}" type="sibTrans" cxnId="{4294B624-F8BF-F04F-964F-A26AB7311DA1}">
      <dgm:prSet/>
      <dgm:spPr/>
      <dgm:t>
        <a:bodyPr/>
        <a:lstStyle/>
        <a:p>
          <a:endParaRPr lang="en-US"/>
        </a:p>
      </dgm:t>
    </dgm:pt>
    <dgm:pt modelId="{423ED8B1-6A3B-BD4F-815B-DB4EAFA00012}">
      <dgm:prSet custT="1"/>
      <dgm:spPr>
        <a:solidFill>
          <a:srgbClr val="002060"/>
        </a:solidFill>
      </dgm:spPr>
      <dgm:t>
        <a:bodyPr/>
        <a:lstStyle/>
        <a:p>
          <a:pPr rtl="0"/>
          <a:r>
            <a:rPr lang="en-US" sz="2000" b="1" smtClean="0">
              <a:latin typeface="Calibri" charset="0"/>
              <a:ea typeface="Calibri" charset="0"/>
              <a:cs typeface="Calibri" charset="0"/>
            </a:rPr>
            <a:t>What are the risks and the payoffs?</a:t>
          </a:r>
          <a:endParaRPr lang="en-US" sz="2000" b="1">
            <a:latin typeface="Calibri" charset="0"/>
            <a:ea typeface="Calibri" charset="0"/>
            <a:cs typeface="Calibri" charset="0"/>
          </a:endParaRPr>
        </a:p>
      </dgm:t>
    </dgm:pt>
    <dgm:pt modelId="{56D763DA-BB01-FD45-85FD-8AA97BC777F0}" type="parTrans" cxnId="{2D55CB21-F686-FD4F-BC86-0C44D64A5715}">
      <dgm:prSet/>
      <dgm:spPr/>
      <dgm:t>
        <a:bodyPr/>
        <a:lstStyle/>
        <a:p>
          <a:endParaRPr lang="en-US"/>
        </a:p>
      </dgm:t>
    </dgm:pt>
    <dgm:pt modelId="{AAFBB4C2-E3F2-9042-9EA9-9ADD40375F60}" type="sibTrans" cxnId="{2D55CB21-F686-FD4F-BC86-0C44D64A5715}">
      <dgm:prSet/>
      <dgm:spPr/>
      <dgm:t>
        <a:bodyPr/>
        <a:lstStyle/>
        <a:p>
          <a:endParaRPr lang="en-US"/>
        </a:p>
      </dgm:t>
    </dgm:pt>
    <dgm:pt modelId="{AA485FA7-B504-654C-BDC9-369149865FCA}">
      <dgm:prSet custT="1"/>
      <dgm:spPr>
        <a:solidFill>
          <a:srgbClr val="002060"/>
        </a:solidFill>
      </dgm:spPr>
      <dgm:t>
        <a:bodyPr/>
        <a:lstStyle/>
        <a:p>
          <a:pPr rtl="0"/>
          <a:r>
            <a:rPr lang="en-US" sz="2000" b="1" smtClean="0">
              <a:latin typeface="Calibri" charset="0"/>
              <a:ea typeface="Calibri" charset="0"/>
              <a:cs typeface="Calibri" charset="0"/>
            </a:rPr>
            <a:t>How much will it cost?</a:t>
          </a:r>
          <a:endParaRPr lang="en-US" sz="2000" b="1">
            <a:latin typeface="Calibri" charset="0"/>
            <a:ea typeface="Calibri" charset="0"/>
            <a:cs typeface="Calibri" charset="0"/>
          </a:endParaRPr>
        </a:p>
      </dgm:t>
    </dgm:pt>
    <dgm:pt modelId="{46571026-0264-FA4A-BEFF-BF6930C45663}" type="parTrans" cxnId="{98AEDF2C-098A-5D43-8D91-B6462FBD9D75}">
      <dgm:prSet/>
      <dgm:spPr/>
      <dgm:t>
        <a:bodyPr/>
        <a:lstStyle/>
        <a:p>
          <a:endParaRPr lang="en-US"/>
        </a:p>
      </dgm:t>
    </dgm:pt>
    <dgm:pt modelId="{BB9B7D37-7E98-7543-9D26-3A0119F86CB2}" type="sibTrans" cxnId="{98AEDF2C-098A-5D43-8D91-B6462FBD9D75}">
      <dgm:prSet/>
      <dgm:spPr/>
      <dgm:t>
        <a:bodyPr/>
        <a:lstStyle/>
        <a:p>
          <a:endParaRPr lang="en-US"/>
        </a:p>
      </dgm:t>
    </dgm:pt>
    <dgm:pt modelId="{0D74CED1-5A21-4C40-8754-34E4F0294526}">
      <dgm:prSet custT="1"/>
      <dgm:spPr>
        <a:solidFill>
          <a:srgbClr val="002060"/>
        </a:solidFill>
      </dgm:spPr>
      <dgm:t>
        <a:bodyPr/>
        <a:lstStyle/>
        <a:p>
          <a:pPr rtl="0"/>
          <a:r>
            <a:rPr lang="en-US" sz="2000" b="1" smtClean="0">
              <a:latin typeface="Calibri" charset="0"/>
              <a:ea typeface="Calibri" charset="0"/>
              <a:cs typeface="Calibri" charset="0"/>
            </a:rPr>
            <a:t>How long will it take?</a:t>
          </a:r>
          <a:endParaRPr lang="en-US" sz="2000" b="1">
            <a:latin typeface="Calibri" charset="0"/>
            <a:ea typeface="Calibri" charset="0"/>
            <a:cs typeface="Calibri" charset="0"/>
          </a:endParaRPr>
        </a:p>
      </dgm:t>
    </dgm:pt>
    <dgm:pt modelId="{99EEBC36-0B81-204F-B26A-652D5330799A}" type="parTrans" cxnId="{A6308E47-9FC0-FD46-A45E-460E9E6A1396}">
      <dgm:prSet/>
      <dgm:spPr/>
      <dgm:t>
        <a:bodyPr/>
        <a:lstStyle/>
        <a:p>
          <a:endParaRPr lang="en-US"/>
        </a:p>
      </dgm:t>
    </dgm:pt>
    <dgm:pt modelId="{07E91D2A-7C70-F546-85B7-9D9EB8E2A679}" type="sibTrans" cxnId="{A6308E47-9FC0-FD46-A45E-460E9E6A1396}">
      <dgm:prSet/>
      <dgm:spPr/>
      <dgm:t>
        <a:bodyPr/>
        <a:lstStyle/>
        <a:p>
          <a:endParaRPr lang="en-US"/>
        </a:p>
      </dgm:t>
    </dgm:pt>
    <dgm:pt modelId="{9C72BC12-8741-B541-8086-951A073AFB2A}">
      <dgm:prSet custT="1"/>
      <dgm:spPr>
        <a:solidFill>
          <a:srgbClr val="002060"/>
        </a:solidFill>
      </dgm:spPr>
      <dgm:t>
        <a:bodyPr/>
        <a:lstStyle/>
        <a:p>
          <a:pPr rtl="0"/>
          <a:r>
            <a:rPr lang="en-US" sz="2000" b="1" dirty="0" smtClean="0">
              <a:latin typeface="Calibri" charset="0"/>
              <a:ea typeface="Calibri" charset="0"/>
              <a:cs typeface="Calibri" charset="0"/>
            </a:rPr>
            <a:t>How will success be measured?</a:t>
          </a:r>
          <a:endParaRPr lang="en-US" sz="2000" b="1" dirty="0">
            <a:latin typeface="Calibri" charset="0"/>
            <a:ea typeface="Calibri" charset="0"/>
            <a:cs typeface="Calibri" charset="0"/>
          </a:endParaRPr>
        </a:p>
      </dgm:t>
    </dgm:pt>
    <dgm:pt modelId="{35370385-A8A9-C340-B791-807D2CC06DD5}" type="parTrans" cxnId="{2309B9B6-EF2B-E247-98E4-B7A0EEA3F2BC}">
      <dgm:prSet/>
      <dgm:spPr/>
      <dgm:t>
        <a:bodyPr/>
        <a:lstStyle/>
        <a:p>
          <a:endParaRPr lang="en-US"/>
        </a:p>
      </dgm:t>
    </dgm:pt>
    <dgm:pt modelId="{D6D9FFB6-0260-6249-83E4-A7DB10343402}" type="sibTrans" cxnId="{2309B9B6-EF2B-E247-98E4-B7A0EEA3F2BC}">
      <dgm:prSet/>
      <dgm:spPr/>
      <dgm:t>
        <a:bodyPr/>
        <a:lstStyle/>
        <a:p>
          <a:endParaRPr lang="en-US"/>
        </a:p>
      </dgm:t>
    </dgm:pt>
    <dgm:pt modelId="{66A370E2-806B-C04A-B9DB-5446A4B5A8D6}" type="pres">
      <dgm:prSet presAssocID="{0446660F-3A86-0844-9215-BDA29A57E4B3}" presName="Name0" presStyleCnt="0">
        <dgm:presLayoutVars>
          <dgm:dir/>
          <dgm:resizeHandles/>
        </dgm:presLayoutVars>
      </dgm:prSet>
      <dgm:spPr/>
      <dgm:t>
        <a:bodyPr/>
        <a:lstStyle/>
        <a:p>
          <a:endParaRPr lang="en-US"/>
        </a:p>
      </dgm:t>
    </dgm:pt>
    <dgm:pt modelId="{3B61B18F-DF28-6441-91B2-2EE842BAD87A}" type="pres">
      <dgm:prSet presAssocID="{52898A5C-C97B-C348-A1E0-33CE252EE854}" presName="compNode" presStyleCnt="0"/>
      <dgm:spPr/>
    </dgm:pt>
    <dgm:pt modelId="{7356BF38-DB11-D34C-899E-0E19DAFC0A61}" type="pres">
      <dgm:prSet presAssocID="{52898A5C-C97B-C348-A1E0-33CE252EE854}" presName="dummyConnPt" presStyleCnt="0"/>
      <dgm:spPr/>
    </dgm:pt>
    <dgm:pt modelId="{5C68C442-48F8-F041-A226-78C2548BBF06}" type="pres">
      <dgm:prSet presAssocID="{52898A5C-C97B-C348-A1E0-33CE252EE854}" presName="node" presStyleLbl="node1" presStyleIdx="0" presStyleCnt="9" custLinFactNeighborX="2427" custLinFactNeighborY="-4660">
        <dgm:presLayoutVars>
          <dgm:bulletEnabled val="1"/>
        </dgm:presLayoutVars>
      </dgm:prSet>
      <dgm:spPr/>
      <dgm:t>
        <a:bodyPr/>
        <a:lstStyle/>
        <a:p>
          <a:endParaRPr lang="en-US"/>
        </a:p>
      </dgm:t>
    </dgm:pt>
    <dgm:pt modelId="{CF7CB3F7-8317-C040-85C6-9116968DBF3B}" type="pres">
      <dgm:prSet presAssocID="{3A0D3E9E-1D60-0D4C-A293-CCC1A41EC195}" presName="sibTrans" presStyleLbl="bgSibTrans2D1" presStyleIdx="0" presStyleCnt="8"/>
      <dgm:spPr/>
      <dgm:t>
        <a:bodyPr/>
        <a:lstStyle/>
        <a:p>
          <a:endParaRPr lang="en-US"/>
        </a:p>
      </dgm:t>
    </dgm:pt>
    <dgm:pt modelId="{4E5DD1DC-323E-CC41-B518-E876EEFEC8E0}" type="pres">
      <dgm:prSet presAssocID="{DE611EA4-9A69-3F4E-AC81-18BED2688E8E}" presName="compNode" presStyleCnt="0"/>
      <dgm:spPr/>
    </dgm:pt>
    <dgm:pt modelId="{F14D181B-207A-D94A-A394-DEB2135D6380}" type="pres">
      <dgm:prSet presAssocID="{DE611EA4-9A69-3F4E-AC81-18BED2688E8E}" presName="dummyConnPt" presStyleCnt="0"/>
      <dgm:spPr/>
    </dgm:pt>
    <dgm:pt modelId="{4A34C456-CE6C-4647-9F18-9BC91AE20F7A}" type="pres">
      <dgm:prSet presAssocID="{DE611EA4-9A69-3F4E-AC81-18BED2688E8E}" presName="node" presStyleLbl="node1" presStyleIdx="1" presStyleCnt="9">
        <dgm:presLayoutVars>
          <dgm:bulletEnabled val="1"/>
        </dgm:presLayoutVars>
      </dgm:prSet>
      <dgm:spPr/>
      <dgm:t>
        <a:bodyPr/>
        <a:lstStyle/>
        <a:p>
          <a:endParaRPr lang="en-US"/>
        </a:p>
      </dgm:t>
    </dgm:pt>
    <dgm:pt modelId="{64EF3145-5AA0-9B46-84E3-D446C5263053}" type="pres">
      <dgm:prSet presAssocID="{F64B6017-1F78-4245-A644-3B07E5602135}" presName="sibTrans" presStyleLbl="bgSibTrans2D1" presStyleIdx="1" presStyleCnt="8"/>
      <dgm:spPr/>
      <dgm:t>
        <a:bodyPr/>
        <a:lstStyle/>
        <a:p>
          <a:endParaRPr lang="en-US"/>
        </a:p>
      </dgm:t>
    </dgm:pt>
    <dgm:pt modelId="{3D431A18-B440-0840-BDB7-4C5202E285DC}" type="pres">
      <dgm:prSet presAssocID="{72AF1CD3-4538-CE44-9C2C-0154517ABF96}" presName="compNode" presStyleCnt="0"/>
      <dgm:spPr/>
    </dgm:pt>
    <dgm:pt modelId="{C0A84D43-E0EF-FC4A-B396-338E47F1D06C}" type="pres">
      <dgm:prSet presAssocID="{72AF1CD3-4538-CE44-9C2C-0154517ABF96}" presName="dummyConnPt" presStyleCnt="0"/>
      <dgm:spPr/>
    </dgm:pt>
    <dgm:pt modelId="{ACD52F18-3AAA-9E44-8659-1E5E4B660F45}" type="pres">
      <dgm:prSet presAssocID="{72AF1CD3-4538-CE44-9C2C-0154517ABF96}" presName="node" presStyleLbl="node1" presStyleIdx="2" presStyleCnt="9">
        <dgm:presLayoutVars>
          <dgm:bulletEnabled val="1"/>
        </dgm:presLayoutVars>
      </dgm:prSet>
      <dgm:spPr/>
      <dgm:t>
        <a:bodyPr/>
        <a:lstStyle/>
        <a:p>
          <a:endParaRPr lang="en-US"/>
        </a:p>
      </dgm:t>
    </dgm:pt>
    <dgm:pt modelId="{531637B2-9BAF-1B4F-A59E-8FEBF7899647}" type="pres">
      <dgm:prSet presAssocID="{8CF5434C-5EC0-DE48-A25D-8EEA829AE80D}" presName="sibTrans" presStyleLbl="bgSibTrans2D1" presStyleIdx="2" presStyleCnt="8"/>
      <dgm:spPr/>
      <dgm:t>
        <a:bodyPr/>
        <a:lstStyle/>
        <a:p>
          <a:endParaRPr lang="en-US"/>
        </a:p>
      </dgm:t>
    </dgm:pt>
    <dgm:pt modelId="{C0953169-5E17-FD4D-BB28-EC377449DA13}" type="pres">
      <dgm:prSet presAssocID="{6E21CA58-3FBE-BC49-9DF6-7661DAE6FB21}" presName="compNode" presStyleCnt="0"/>
      <dgm:spPr/>
    </dgm:pt>
    <dgm:pt modelId="{516DE135-D6B4-604F-86A8-D5A58D32132E}" type="pres">
      <dgm:prSet presAssocID="{6E21CA58-3FBE-BC49-9DF6-7661DAE6FB21}" presName="dummyConnPt" presStyleCnt="0"/>
      <dgm:spPr/>
    </dgm:pt>
    <dgm:pt modelId="{B2E669D3-D5DD-D64E-830D-F6D763DFF528}" type="pres">
      <dgm:prSet presAssocID="{6E21CA58-3FBE-BC49-9DF6-7661DAE6FB21}" presName="node" presStyleLbl="node1" presStyleIdx="3" presStyleCnt="9" custLinFactNeighborX="-8089">
        <dgm:presLayoutVars>
          <dgm:bulletEnabled val="1"/>
        </dgm:presLayoutVars>
      </dgm:prSet>
      <dgm:spPr/>
      <dgm:t>
        <a:bodyPr/>
        <a:lstStyle/>
        <a:p>
          <a:endParaRPr lang="en-US"/>
        </a:p>
      </dgm:t>
    </dgm:pt>
    <dgm:pt modelId="{C78A578D-FBEE-B740-8C0A-46D8C00BF594}" type="pres">
      <dgm:prSet presAssocID="{E4E47C74-EB1D-804E-9437-CC4B9256FA7E}" presName="sibTrans" presStyleLbl="bgSibTrans2D1" presStyleIdx="3" presStyleCnt="8"/>
      <dgm:spPr/>
      <dgm:t>
        <a:bodyPr/>
        <a:lstStyle/>
        <a:p>
          <a:endParaRPr lang="en-US"/>
        </a:p>
      </dgm:t>
    </dgm:pt>
    <dgm:pt modelId="{0A9F249C-3AD8-BD44-B208-28D82D9A11C9}" type="pres">
      <dgm:prSet presAssocID="{ECE0884A-8EBA-0540-B000-AC62B871BD61}" presName="compNode" presStyleCnt="0"/>
      <dgm:spPr/>
    </dgm:pt>
    <dgm:pt modelId="{33A18AE8-465F-0A46-A292-AF0B03F4D6B2}" type="pres">
      <dgm:prSet presAssocID="{ECE0884A-8EBA-0540-B000-AC62B871BD61}" presName="dummyConnPt" presStyleCnt="0"/>
      <dgm:spPr/>
    </dgm:pt>
    <dgm:pt modelId="{FBD2933E-3F43-864C-AE10-A679AA9D2E3F}" type="pres">
      <dgm:prSet presAssocID="{ECE0884A-8EBA-0540-B000-AC62B871BD61}" presName="node" presStyleLbl="node1" presStyleIdx="4" presStyleCnt="9" custLinFactNeighborX="-7280" custLinFactNeighborY="-2168">
        <dgm:presLayoutVars>
          <dgm:bulletEnabled val="1"/>
        </dgm:presLayoutVars>
      </dgm:prSet>
      <dgm:spPr/>
      <dgm:t>
        <a:bodyPr/>
        <a:lstStyle/>
        <a:p>
          <a:endParaRPr lang="en-US"/>
        </a:p>
      </dgm:t>
    </dgm:pt>
    <dgm:pt modelId="{4474155B-01C4-6942-91AD-F019131C59C5}" type="pres">
      <dgm:prSet presAssocID="{7ADB4EA0-BF72-FD47-9978-B17255F4A71E}" presName="sibTrans" presStyleLbl="bgSibTrans2D1" presStyleIdx="4" presStyleCnt="8"/>
      <dgm:spPr/>
      <dgm:t>
        <a:bodyPr/>
        <a:lstStyle/>
        <a:p>
          <a:endParaRPr lang="en-US"/>
        </a:p>
      </dgm:t>
    </dgm:pt>
    <dgm:pt modelId="{0B8DD168-E2DA-C34B-BB6C-A1D2A30800C3}" type="pres">
      <dgm:prSet presAssocID="{423ED8B1-6A3B-BD4F-815B-DB4EAFA00012}" presName="compNode" presStyleCnt="0"/>
      <dgm:spPr/>
    </dgm:pt>
    <dgm:pt modelId="{6785E6A8-A0A5-4A41-A4B7-5E43DD819411}" type="pres">
      <dgm:prSet presAssocID="{423ED8B1-6A3B-BD4F-815B-DB4EAFA00012}" presName="dummyConnPt" presStyleCnt="0"/>
      <dgm:spPr/>
    </dgm:pt>
    <dgm:pt modelId="{945FBBFA-FA1B-914A-8311-680A8A0EF6ED}" type="pres">
      <dgm:prSet presAssocID="{423ED8B1-6A3B-BD4F-815B-DB4EAFA00012}" presName="node" presStyleLbl="node1" presStyleIdx="5" presStyleCnt="9" custLinFactNeighborX="-8089" custLinFactNeighborY="-4660">
        <dgm:presLayoutVars>
          <dgm:bulletEnabled val="1"/>
        </dgm:presLayoutVars>
      </dgm:prSet>
      <dgm:spPr/>
      <dgm:t>
        <a:bodyPr/>
        <a:lstStyle/>
        <a:p>
          <a:endParaRPr lang="en-US"/>
        </a:p>
      </dgm:t>
    </dgm:pt>
    <dgm:pt modelId="{58F27996-5676-2441-A17C-7EE77F4F4B79}" type="pres">
      <dgm:prSet presAssocID="{AAFBB4C2-E3F2-9042-9EA9-9ADD40375F60}" presName="sibTrans" presStyleLbl="bgSibTrans2D1" presStyleIdx="5" presStyleCnt="8"/>
      <dgm:spPr/>
      <dgm:t>
        <a:bodyPr/>
        <a:lstStyle/>
        <a:p>
          <a:endParaRPr lang="en-US"/>
        </a:p>
      </dgm:t>
    </dgm:pt>
    <dgm:pt modelId="{618EAA54-7D03-8F40-901F-0E758AA0AEA9}" type="pres">
      <dgm:prSet presAssocID="{AA485FA7-B504-654C-BDC9-369149865FCA}" presName="compNode" presStyleCnt="0"/>
      <dgm:spPr/>
    </dgm:pt>
    <dgm:pt modelId="{455939D2-7C24-B441-B027-9F170B4A4AC3}" type="pres">
      <dgm:prSet presAssocID="{AA485FA7-B504-654C-BDC9-369149865FCA}" presName="dummyConnPt" presStyleCnt="0"/>
      <dgm:spPr/>
    </dgm:pt>
    <dgm:pt modelId="{5C1DE2FC-F0E9-0E45-96DD-63BEE8FB1E9C}" type="pres">
      <dgm:prSet presAssocID="{AA485FA7-B504-654C-BDC9-369149865FCA}" presName="node" presStyleLbl="node1" presStyleIdx="6" presStyleCnt="9" custLinFactNeighborX="-13940" custLinFactNeighborY="-4660">
        <dgm:presLayoutVars>
          <dgm:bulletEnabled val="1"/>
        </dgm:presLayoutVars>
      </dgm:prSet>
      <dgm:spPr/>
      <dgm:t>
        <a:bodyPr/>
        <a:lstStyle/>
        <a:p>
          <a:endParaRPr lang="en-US"/>
        </a:p>
      </dgm:t>
    </dgm:pt>
    <dgm:pt modelId="{15A280E6-90C8-7147-B386-40DD90394796}" type="pres">
      <dgm:prSet presAssocID="{BB9B7D37-7E98-7543-9D26-3A0119F86CB2}" presName="sibTrans" presStyleLbl="bgSibTrans2D1" presStyleIdx="6" presStyleCnt="8"/>
      <dgm:spPr/>
      <dgm:t>
        <a:bodyPr/>
        <a:lstStyle/>
        <a:p>
          <a:endParaRPr lang="en-US"/>
        </a:p>
      </dgm:t>
    </dgm:pt>
    <dgm:pt modelId="{6F8C4DB0-71BA-6742-BA22-EEED3130AB7E}" type="pres">
      <dgm:prSet presAssocID="{0D74CED1-5A21-4C40-8754-34E4F0294526}" presName="compNode" presStyleCnt="0"/>
      <dgm:spPr/>
    </dgm:pt>
    <dgm:pt modelId="{9947F6F8-B281-0A4B-AB9D-0639999556B8}" type="pres">
      <dgm:prSet presAssocID="{0D74CED1-5A21-4C40-8754-34E4F0294526}" presName="dummyConnPt" presStyleCnt="0"/>
      <dgm:spPr/>
    </dgm:pt>
    <dgm:pt modelId="{9AC5B2F7-3CBE-4D46-B2B3-FAD2697D09C5}" type="pres">
      <dgm:prSet presAssocID="{0D74CED1-5A21-4C40-8754-34E4F0294526}" presName="node" presStyleLbl="node1" presStyleIdx="7" presStyleCnt="9" custLinFactNeighborX="-13940" custLinFactNeighborY="4152">
        <dgm:presLayoutVars>
          <dgm:bulletEnabled val="1"/>
        </dgm:presLayoutVars>
      </dgm:prSet>
      <dgm:spPr/>
      <dgm:t>
        <a:bodyPr/>
        <a:lstStyle/>
        <a:p>
          <a:endParaRPr lang="en-US"/>
        </a:p>
      </dgm:t>
    </dgm:pt>
    <dgm:pt modelId="{C80DBE61-0E62-5146-998F-4884B85D09C5}" type="pres">
      <dgm:prSet presAssocID="{07E91D2A-7C70-F546-85B7-9D9EB8E2A679}" presName="sibTrans" presStyleLbl="bgSibTrans2D1" presStyleIdx="7" presStyleCnt="8"/>
      <dgm:spPr/>
      <dgm:t>
        <a:bodyPr/>
        <a:lstStyle/>
        <a:p>
          <a:endParaRPr lang="en-US"/>
        </a:p>
      </dgm:t>
    </dgm:pt>
    <dgm:pt modelId="{9D0B3CE0-2158-E04B-9265-7FBA18074D46}" type="pres">
      <dgm:prSet presAssocID="{9C72BC12-8741-B541-8086-951A073AFB2A}" presName="compNode" presStyleCnt="0"/>
      <dgm:spPr/>
    </dgm:pt>
    <dgm:pt modelId="{2A9CEBE5-65DE-BD4B-BE7E-919FC548F156}" type="pres">
      <dgm:prSet presAssocID="{9C72BC12-8741-B541-8086-951A073AFB2A}" presName="dummyConnPt" presStyleCnt="0"/>
      <dgm:spPr/>
    </dgm:pt>
    <dgm:pt modelId="{00C0193C-1683-BF40-98F7-1590E4323615}" type="pres">
      <dgm:prSet presAssocID="{9C72BC12-8741-B541-8086-951A073AFB2A}" presName="node" presStyleLbl="node1" presStyleIdx="8" presStyleCnt="9" custLinFactNeighborX="-13940" custLinFactNeighborY="-2143">
        <dgm:presLayoutVars>
          <dgm:bulletEnabled val="1"/>
        </dgm:presLayoutVars>
      </dgm:prSet>
      <dgm:spPr/>
      <dgm:t>
        <a:bodyPr/>
        <a:lstStyle/>
        <a:p>
          <a:endParaRPr lang="en-US"/>
        </a:p>
      </dgm:t>
    </dgm:pt>
  </dgm:ptLst>
  <dgm:cxnLst>
    <dgm:cxn modelId="{997E191D-42B1-B540-BB77-792C2647E325}" srcId="{0446660F-3A86-0844-9215-BDA29A57E4B3}" destId="{6E21CA58-3FBE-BC49-9DF6-7661DAE6FB21}" srcOrd="3" destOrd="0" parTransId="{41BDB31E-9D9F-4141-83DA-609C82CE803A}" sibTransId="{E4E47C74-EB1D-804E-9437-CC4B9256FA7E}"/>
    <dgm:cxn modelId="{4390B6AA-03F4-4926-8A13-9DA53A1BD6AD}" type="presOf" srcId="{F64B6017-1F78-4245-A644-3B07E5602135}" destId="{64EF3145-5AA0-9B46-84E3-D446C5263053}" srcOrd="0" destOrd="0" presId="urn:microsoft.com/office/officeart/2005/8/layout/bProcess4"/>
    <dgm:cxn modelId="{3B687511-7F47-48BF-ADD3-890BBFB33EC5}" type="presOf" srcId="{0D74CED1-5A21-4C40-8754-34E4F0294526}" destId="{9AC5B2F7-3CBE-4D46-B2B3-FAD2697D09C5}" srcOrd="0" destOrd="0" presId="urn:microsoft.com/office/officeart/2005/8/layout/bProcess4"/>
    <dgm:cxn modelId="{E9604B3B-0EFF-449C-A977-08258BA29B55}" type="presOf" srcId="{52898A5C-C97B-C348-A1E0-33CE252EE854}" destId="{5C68C442-48F8-F041-A226-78C2548BBF06}" srcOrd="0" destOrd="0" presId="urn:microsoft.com/office/officeart/2005/8/layout/bProcess4"/>
    <dgm:cxn modelId="{BEFA5464-AE1F-4257-8CD5-3DAC47EB8136}" type="presOf" srcId="{DE611EA4-9A69-3F4E-AC81-18BED2688E8E}" destId="{4A34C456-CE6C-4647-9F18-9BC91AE20F7A}" srcOrd="0" destOrd="0" presId="urn:microsoft.com/office/officeart/2005/8/layout/bProcess4"/>
    <dgm:cxn modelId="{07D1B1E0-875E-3949-91D6-0E464A2C39C3}" srcId="{0446660F-3A86-0844-9215-BDA29A57E4B3}" destId="{72AF1CD3-4538-CE44-9C2C-0154517ABF96}" srcOrd="2" destOrd="0" parTransId="{A3A396F3-1E3A-C34D-B8F9-B61A28165FAD}" sibTransId="{8CF5434C-5EC0-DE48-A25D-8EEA829AE80D}"/>
    <dgm:cxn modelId="{0DA76FDB-CD37-4B64-8ECA-8F9A266BAA50}" type="presOf" srcId="{8CF5434C-5EC0-DE48-A25D-8EEA829AE80D}" destId="{531637B2-9BAF-1B4F-A59E-8FEBF7899647}" srcOrd="0" destOrd="0" presId="urn:microsoft.com/office/officeart/2005/8/layout/bProcess4"/>
    <dgm:cxn modelId="{8C2D9A26-001E-4096-81DF-E7C5B0E9CD65}" type="presOf" srcId="{AAFBB4C2-E3F2-9042-9EA9-9ADD40375F60}" destId="{58F27996-5676-2441-A17C-7EE77F4F4B79}" srcOrd="0" destOrd="0" presId="urn:microsoft.com/office/officeart/2005/8/layout/bProcess4"/>
    <dgm:cxn modelId="{98AEDF2C-098A-5D43-8D91-B6462FBD9D75}" srcId="{0446660F-3A86-0844-9215-BDA29A57E4B3}" destId="{AA485FA7-B504-654C-BDC9-369149865FCA}" srcOrd="6" destOrd="0" parTransId="{46571026-0264-FA4A-BEFF-BF6930C45663}" sibTransId="{BB9B7D37-7E98-7543-9D26-3A0119F86CB2}"/>
    <dgm:cxn modelId="{772E7BD5-A97F-4441-8E11-0AAB926E06B2}" type="presOf" srcId="{6E21CA58-3FBE-BC49-9DF6-7661DAE6FB21}" destId="{B2E669D3-D5DD-D64E-830D-F6D763DFF528}" srcOrd="0" destOrd="0" presId="urn:microsoft.com/office/officeart/2005/8/layout/bProcess4"/>
    <dgm:cxn modelId="{69310682-53CC-4736-B87D-C61EF9C5E682}" type="presOf" srcId="{423ED8B1-6A3B-BD4F-815B-DB4EAFA00012}" destId="{945FBBFA-FA1B-914A-8311-680A8A0EF6ED}" srcOrd="0" destOrd="0" presId="urn:microsoft.com/office/officeart/2005/8/layout/bProcess4"/>
    <dgm:cxn modelId="{DDA7C103-B50C-4E73-B4C1-644129D173E3}" type="presOf" srcId="{BB9B7D37-7E98-7543-9D26-3A0119F86CB2}" destId="{15A280E6-90C8-7147-B386-40DD90394796}" srcOrd="0" destOrd="0" presId="urn:microsoft.com/office/officeart/2005/8/layout/bProcess4"/>
    <dgm:cxn modelId="{79F015A8-A36E-43FD-B132-C4473C3D04CE}" type="presOf" srcId="{E4E47C74-EB1D-804E-9437-CC4B9256FA7E}" destId="{C78A578D-FBEE-B740-8C0A-46D8C00BF594}" srcOrd="0" destOrd="0" presId="urn:microsoft.com/office/officeart/2005/8/layout/bProcess4"/>
    <dgm:cxn modelId="{5608CD92-CDCC-4DEA-8187-45F459C608C7}" type="presOf" srcId="{ECE0884A-8EBA-0540-B000-AC62B871BD61}" destId="{FBD2933E-3F43-864C-AE10-A679AA9D2E3F}" srcOrd="0" destOrd="0" presId="urn:microsoft.com/office/officeart/2005/8/layout/bProcess4"/>
    <dgm:cxn modelId="{F0D1955F-68BE-47F8-A272-8A617C4F6F5C}" type="presOf" srcId="{0446660F-3A86-0844-9215-BDA29A57E4B3}" destId="{66A370E2-806B-C04A-B9DB-5446A4B5A8D6}" srcOrd="0" destOrd="0" presId="urn:microsoft.com/office/officeart/2005/8/layout/bProcess4"/>
    <dgm:cxn modelId="{9E1937AE-3822-9347-B0BB-03643D79335A}" srcId="{0446660F-3A86-0844-9215-BDA29A57E4B3}" destId="{DE611EA4-9A69-3F4E-AC81-18BED2688E8E}" srcOrd="1" destOrd="0" parTransId="{0D6F43C5-8102-4745-BAA4-D94EB3D28A3E}" sibTransId="{F64B6017-1F78-4245-A644-3B07E5602135}"/>
    <dgm:cxn modelId="{2D55CB21-F686-FD4F-BC86-0C44D64A5715}" srcId="{0446660F-3A86-0844-9215-BDA29A57E4B3}" destId="{423ED8B1-6A3B-BD4F-815B-DB4EAFA00012}" srcOrd="5" destOrd="0" parTransId="{56D763DA-BB01-FD45-85FD-8AA97BC777F0}" sibTransId="{AAFBB4C2-E3F2-9042-9EA9-9ADD40375F60}"/>
    <dgm:cxn modelId="{98837DE8-12F0-4A40-A142-A69B72F92107}" type="presOf" srcId="{AA485FA7-B504-654C-BDC9-369149865FCA}" destId="{5C1DE2FC-F0E9-0E45-96DD-63BEE8FB1E9C}" srcOrd="0" destOrd="0" presId="urn:microsoft.com/office/officeart/2005/8/layout/bProcess4"/>
    <dgm:cxn modelId="{2309B9B6-EF2B-E247-98E4-B7A0EEA3F2BC}" srcId="{0446660F-3A86-0844-9215-BDA29A57E4B3}" destId="{9C72BC12-8741-B541-8086-951A073AFB2A}" srcOrd="8" destOrd="0" parTransId="{35370385-A8A9-C340-B791-807D2CC06DD5}" sibTransId="{D6D9FFB6-0260-6249-83E4-A7DB10343402}"/>
    <dgm:cxn modelId="{62A6DF4D-A738-3448-A78B-845998251546}" srcId="{0446660F-3A86-0844-9215-BDA29A57E4B3}" destId="{52898A5C-C97B-C348-A1E0-33CE252EE854}" srcOrd="0" destOrd="0" parTransId="{C7E2BFDA-D028-094E-A7A1-C4E6F5AF8B46}" sibTransId="{3A0D3E9E-1D60-0D4C-A293-CCC1A41EC195}"/>
    <dgm:cxn modelId="{4294B624-F8BF-F04F-964F-A26AB7311DA1}" srcId="{0446660F-3A86-0844-9215-BDA29A57E4B3}" destId="{ECE0884A-8EBA-0540-B000-AC62B871BD61}" srcOrd="4" destOrd="0" parTransId="{0C08C169-F791-5A44-8997-2E461690503E}" sibTransId="{7ADB4EA0-BF72-FD47-9978-B17255F4A71E}"/>
    <dgm:cxn modelId="{F9469B8F-13F0-4444-B58F-217EE2A16727}" type="presOf" srcId="{7ADB4EA0-BF72-FD47-9978-B17255F4A71E}" destId="{4474155B-01C4-6942-91AD-F019131C59C5}" srcOrd="0" destOrd="0" presId="urn:microsoft.com/office/officeart/2005/8/layout/bProcess4"/>
    <dgm:cxn modelId="{7B22283A-4894-4161-A033-BAF5804C67A1}" type="presOf" srcId="{3A0D3E9E-1D60-0D4C-A293-CCC1A41EC195}" destId="{CF7CB3F7-8317-C040-85C6-9116968DBF3B}" srcOrd="0" destOrd="0" presId="urn:microsoft.com/office/officeart/2005/8/layout/bProcess4"/>
    <dgm:cxn modelId="{98608020-5D2E-4AA8-A508-B642296CE2AF}" type="presOf" srcId="{72AF1CD3-4538-CE44-9C2C-0154517ABF96}" destId="{ACD52F18-3AAA-9E44-8659-1E5E4B660F45}" srcOrd="0" destOrd="0" presId="urn:microsoft.com/office/officeart/2005/8/layout/bProcess4"/>
    <dgm:cxn modelId="{B4B6864A-75A5-4FFE-85E6-30EB439F2855}" type="presOf" srcId="{07E91D2A-7C70-F546-85B7-9D9EB8E2A679}" destId="{C80DBE61-0E62-5146-998F-4884B85D09C5}" srcOrd="0" destOrd="0" presId="urn:microsoft.com/office/officeart/2005/8/layout/bProcess4"/>
    <dgm:cxn modelId="{09E4B696-F9E6-401B-A9DF-3636DF5ACA85}" type="presOf" srcId="{9C72BC12-8741-B541-8086-951A073AFB2A}" destId="{00C0193C-1683-BF40-98F7-1590E4323615}" srcOrd="0" destOrd="0" presId="urn:microsoft.com/office/officeart/2005/8/layout/bProcess4"/>
    <dgm:cxn modelId="{A6308E47-9FC0-FD46-A45E-460E9E6A1396}" srcId="{0446660F-3A86-0844-9215-BDA29A57E4B3}" destId="{0D74CED1-5A21-4C40-8754-34E4F0294526}" srcOrd="7" destOrd="0" parTransId="{99EEBC36-0B81-204F-B26A-652D5330799A}" sibTransId="{07E91D2A-7C70-F546-85B7-9D9EB8E2A679}"/>
    <dgm:cxn modelId="{9563D2E0-8EF9-45C7-AA57-1334E3EE8AC0}" type="presParOf" srcId="{66A370E2-806B-C04A-B9DB-5446A4B5A8D6}" destId="{3B61B18F-DF28-6441-91B2-2EE842BAD87A}" srcOrd="0" destOrd="0" presId="urn:microsoft.com/office/officeart/2005/8/layout/bProcess4"/>
    <dgm:cxn modelId="{9408D3B5-DDD4-4E78-A8CB-0C4C01E6562D}" type="presParOf" srcId="{3B61B18F-DF28-6441-91B2-2EE842BAD87A}" destId="{7356BF38-DB11-D34C-899E-0E19DAFC0A61}" srcOrd="0" destOrd="0" presId="urn:microsoft.com/office/officeart/2005/8/layout/bProcess4"/>
    <dgm:cxn modelId="{84368B8C-4F8D-431F-8228-9DC7F458D69B}" type="presParOf" srcId="{3B61B18F-DF28-6441-91B2-2EE842BAD87A}" destId="{5C68C442-48F8-F041-A226-78C2548BBF06}" srcOrd="1" destOrd="0" presId="urn:microsoft.com/office/officeart/2005/8/layout/bProcess4"/>
    <dgm:cxn modelId="{0C862DAA-4B4B-4C9F-A894-BC52F46B93FE}" type="presParOf" srcId="{66A370E2-806B-C04A-B9DB-5446A4B5A8D6}" destId="{CF7CB3F7-8317-C040-85C6-9116968DBF3B}" srcOrd="1" destOrd="0" presId="urn:microsoft.com/office/officeart/2005/8/layout/bProcess4"/>
    <dgm:cxn modelId="{73CE633A-EEF9-4109-A312-8AF289B9FFD5}" type="presParOf" srcId="{66A370E2-806B-C04A-B9DB-5446A4B5A8D6}" destId="{4E5DD1DC-323E-CC41-B518-E876EEFEC8E0}" srcOrd="2" destOrd="0" presId="urn:microsoft.com/office/officeart/2005/8/layout/bProcess4"/>
    <dgm:cxn modelId="{484A2DAA-55ED-4264-A8B6-70269F2328F4}" type="presParOf" srcId="{4E5DD1DC-323E-CC41-B518-E876EEFEC8E0}" destId="{F14D181B-207A-D94A-A394-DEB2135D6380}" srcOrd="0" destOrd="0" presId="urn:microsoft.com/office/officeart/2005/8/layout/bProcess4"/>
    <dgm:cxn modelId="{684815BD-3739-4F72-B642-0E50D84E1E31}" type="presParOf" srcId="{4E5DD1DC-323E-CC41-B518-E876EEFEC8E0}" destId="{4A34C456-CE6C-4647-9F18-9BC91AE20F7A}" srcOrd="1" destOrd="0" presId="urn:microsoft.com/office/officeart/2005/8/layout/bProcess4"/>
    <dgm:cxn modelId="{F2DA049D-B684-435E-B46E-3E57F6A8DF3B}" type="presParOf" srcId="{66A370E2-806B-C04A-B9DB-5446A4B5A8D6}" destId="{64EF3145-5AA0-9B46-84E3-D446C5263053}" srcOrd="3" destOrd="0" presId="urn:microsoft.com/office/officeart/2005/8/layout/bProcess4"/>
    <dgm:cxn modelId="{3D9A638B-1E2E-41AD-9F8D-B6ACD41E4F92}" type="presParOf" srcId="{66A370E2-806B-C04A-B9DB-5446A4B5A8D6}" destId="{3D431A18-B440-0840-BDB7-4C5202E285DC}" srcOrd="4" destOrd="0" presId="urn:microsoft.com/office/officeart/2005/8/layout/bProcess4"/>
    <dgm:cxn modelId="{2F52D2EB-6748-484A-9C74-2C4220C5EA6E}" type="presParOf" srcId="{3D431A18-B440-0840-BDB7-4C5202E285DC}" destId="{C0A84D43-E0EF-FC4A-B396-338E47F1D06C}" srcOrd="0" destOrd="0" presId="urn:microsoft.com/office/officeart/2005/8/layout/bProcess4"/>
    <dgm:cxn modelId="{9E73FB05-7825-440B-B660-EA27C1198974}" type="presParOf" srcId="{3D431A18-B440-0840-BDB7-4C5202E285DC}" destId="{ACD52F18-3AAA-9E44-8659-1E5E4B660F45}" srcOrd="1" destOrd="0" presId="urn:microsoft.com/office/officeart/2005/8/layout/bProcess4"/>
    <dgm:cxn modelId="{6D853365-A6E6-4A45-BFF0-B01B749870C7}" type="presParOf" srcId="{66A370E2-806B-C04A-B9DB-5446A4B5A8D6}" destId="{531637B2-9BAF-1B4F-A59E-8FEBF7899647}" srcOrd="5" destOrd="0" presId="urn:microsoft.com/office/officeart/2005/8/layout/bProcess4"/>
    <dgm:cxn modelId="{9DC98C3F-DFA1-44B7-897C-26C9231FB005}" type="presParOf" srcId="{66A370E2-806B-C04A-B9DB-5446A4B5A8D6}" destId="{C0953169-5E17-FD4D-BB28-EC377449DA13}" srcOrd="6" destOrd="0" presId="urn:microsoft.com/office/officeart/2005/8/layout/bProcess4"/>
    <dgm:cxn modelId="{E98F6F3E-87AD-4E85-9CA2-5A56ABB93EED}" type="presParOf" srcId="{C0953169-5E17-FD4D-BB28-EC377449DA13}" destId="{516DE135-D6B4-604F-86A8-D5A58D32132E}" srcOrd="0" destOrd="0" presId="urn:microsoft.com/office/officeart/2005/8/layout/bProcess4"/>
    <dgm:cxn modelId="{FE00A05D-6B5F-4E6D-8304-55C8D83C0D61}" type="presParOf" srcId="{C0953169-5E17-FD4D-BB28-EC377449DA13}" destId="{B2E669D3-D5DD-D64E-830D-F6D763DFF528}" srcOrd="1" destOrd="0" presId="urn:microsoft.com/office/officeart/2005/8/layout/bProcess4"/>
    <dgm:cxn modelId="{B599A142-E5F2-4569-B1F6-C68D40126814}" type="presParOf" srcId="{66A370E2-806B-C04A-B9DB-5446A4B5A8D6}" destId="{C78A578D-FBEE-B740-8C0A-46D8C00BF594}" srcOrd="7" destOrd="0" presId="urn:microsoft.com/office/officeart/2005/8/layout/bProcess4"/>
    <dgm:cxn modelId="{ACBE4C06-6872-4902-B237-D86F156C29D1}" type="presParOf" srcId="{66A370E2-806B-C04A-B9DB-5446A4B5A8D6}" destId="{0A9F249C-3AD8-BD44-B208-28D82D9A11C9}" srcOrd="8" destOrd="0" presId="urn:microsoft.com/office/officeart/2005/8/layout/bProcess4"/>
    <dgm:cxn modelId="{0029657E-C6F7-4CA5-AE1A-9062EDF6285C}" type="presParOf" srcId="{0A9F249C-3AD8-BD44-B208-28D82D9A11C9}" destId="{33A18AE8-465F-0A46-A292-AF0B03F4D6B2}" srcOrd="0" destOrd="0" presId="urn:microsoft.com/office/officeart/2005/8/layout/bProcess4"/>
    <dgm:cxn modelId="{5AD78154-090E-4E20-86F7-D68BA5FA9D2D}" type="presParOf" srcId="{0A9F249C-3AD8-BD44-B208-28D82D9A11C9}" destId="{FBD2933E-3F43-864C-AE10-A679AA9D2E3F}" srcOrd="1" destOrd="0" presId="urn:microsoft.com/office/officeart/2005/8/layout/bProcess4"/>
    <dgm:cxn modelId="{3CCE72A3-1BFE-4171-BC2D-CE93C95D6206}" type="presParOf" srcId="{66A370E2-806B-C04A-B9DB-5446A4B5A8D6}" destId="{4474155B-01C4-6942-91AD-F019131C59C5}" srcOrd="9" destOrd="0" presId="urn:microsoft.com/office/officeart/2005/8/layout/bProcess4"/>
    <dgm:cxn modelId="{1BDDE4BA-A272-4FB4-AA94-FD592281200F}" type="presParOf" srcId="{66A370E2-806B-C04A-B9DB-5446A4B5A8D6}" destId="{0B8DD168-E2DA-C34B-BB6C-A1D2A30800C3}" srcOrd="10" destOrd="0" presId="urn:microsoft.com/office/officeart/2005/8/layout/bProcess4"/>
    <dgm:cxn modelId="{528CDD75-218D-46A1-9429-9496ACC27346}" type="presParOf" srcId="{0B8DD168-E2DA-C34B-BB6C-A1D2A30800C3}" destId="{6785E6A8-A0A5-4A41-A4B7-5E43DD819411}" srcOrd="0" destOrd="0" presId="urn:microsoft.com/office/officeart/2005/8/layout/bProcess4"/>
    <dgm:cxn modelId="{BD064EEF-61E4-4395-BC3F-C01D99BE332F}" type="presParOf" srcId="{0B8DD168-E2DA-C34B-BB6C-A1D2A30800C3}" destId="{945FBBFA-FA1B-914A-8311-680A8A0EF6ED}" srcOrd="1" destOrd="0" presId="urn:microsoft.com/office/officeart/2005/8/layout/bProcess4"/>
    <dgm:cxn modelId="{00F8EEFE-1B1D-49C0-BE07-54371DEEC322}" type="presParOf" srcId="{66A370E2-806B-C04A-B9DB-5446A4B5A8D6}" destId="{58F27996-5676-2441-A17C-7EE77F4F4B79}" srcOrd="11" destOrd="0" presId="urn:microsoft.com/office/officeart/2005/8/layout/bProcess4"/>
    <dgm:cxn modelId="{21FB9DBA-979F-4F4D-BD34-ECBADB9D9362}" type="presParOf" srcId="{66A370E2-806B-C04A-B9DB-5446A4B5A8D6}" destId="{618EAA54-7D03-8F40-901F-0E758AA0AEA9}" srcOrd="12" destOrd="0" presId="urn:microsoft.com/office/officeart/2005/8/layout/bProcess4"/>
    <dgm:cxn modelId="{F2E1B3F1-9070-45E8-977D-87BEBD24ABEC}" type="presParOf" srcId="{618EAA54-7D03-8F40-901F-0E758AA0AEA9}" destId="{455939D2-7C24-B441-B027-9F170B4A4AC3}" srcOrd="0" destOrd="0" presId="urn:microsoft.com/office/officeart/2005/8/layout/bProcess4"/>
    <dgm:cxn modelId="{4AFB9341-78EA-4E34-BE06-E34EF8547F0D}" type="presParOf" srcId="{618EAA54-7D03-8F40-901F-0E758AA0AEA9}" destId="{5C1DE2FC-F0E9-0E45-96DD-63BEE8FB1E9C}" srcOrd="1" destOrd="0" presId="urn:microsoft.com/office/officeart/2005/8/layout/bProcess4"/>
    <dgm:cxn modelId="{0ABC5D0F-18B8-4F42-9F8E-D9C0657545AA}" type="presParOf" srcId="{66A370E2-806B-C04A-B9DB-5446A4B5A8D6}" destId="{15A280E6-90C8-7147-B386-40DD90394796}" srcOrd="13" destOrd="0" presId="urn:microsoft.com/office/officeart/2005/8/layout/bProcess4"/>
    <dgm:cxn modelId="{23F91935-20D1-433C-8BA0-628FCD70C2F7}" type="presParOf" srcId="{66A370E2-806B-C04A-B9DB-5446A4B5A8D6}" destId="{6F8C4DB0-71BA-6742-BA22-EEED3130AB7E}" srcOrd="14" destOrd="0" presId="urn:microsoft.com/office/officeart/2005/8/layout/bProcess4"/>
    <dgm:cxn modelId="{E207FC8D-39AB-4B13-8386-D7066CE2EB11}" type="presParOf" srcId="{6F8C4DB0-71BA-6742-BA22-EEED3130AB7E}" destId="{9947F6F8-B281-0A4B-AB9D-0639999556B8}" srcOrd="0" destOrd="0" presId="urn:microsoft.com/office/officeart/2005/8/layout/bProcess4"/>
    <dgm:cxn modelId="{5EDBFA7A-E311-4761-B3AC-948D12C9598F}" type="presParOf" srcId="{6F8C4DB0-71BA-6742-BA22-EEED3130AB7E}" destId="{9AC5B2F7-3CBE-4D46-B2B3-FAD2697D09C5}" srcOrd="1" destOrd="0" presId="urn:microsoft.com/office/officeart/2005/8/layout/bProcess4"/>
    <dgm:cxn modelId="{06FC14B3-DC73-4C4A-9DFC-2EB10DC680D5}" type="presParOf" srcId="{66A370E2-806B-C04A-B9DB-5446A4B5A8D6}" destId="{C80DBE61-0E62-5146-998F-4884B85D09C5}" srcOrd="15" destOrd="0" presId="urn:microsoft.com/office/officeart/2005/8/layout/bProcess4"/>
    <dgm:cxn modelId="{5E690A27-55FC-4F2B-93C0-A927E1B1771C}" type="presParOf" srcId="{66A370E2-806B-C04A-B9DB-5446A4B5A8D6}" destId="{9D0B3CE0-2158-E04B-9265-7FBA18074D46}" srcOrd="16" destOrd="0" presId="urn:microsoft.com/office/officeart/2005/8/layout/bProcess4"/>
    <dgm:cxn modelId="{936C47D9-388F-4832-8E83-AE5738286931}" type="presParOf" srcId="{9D0B3CE0-2158-E04B-9265-7FBA18074D46}" destId="{2A9CEBE5-65DE-BD4B-BE7E-919FC548F156}" srcOrd="0" destOrd="0" presId="urn:microsoft.com/office/officeart/2005/8/layout/bProcess4"/>
    <dgm:cxn modelId="{C23F1F94-C0A1-412D-83E0-6D01AEE87000}" type="presParOf" srcId="{9D0B3CE0-2158-E04B-9265-7FBA18074D46}" destId="{00C0193C-1683-BF40-98F7-1590E4323615}" srcOrd="1" destOrd="0" presId="urn:microsoft.com/office/officeart/2005/8/layout/bProcess4"/>
  </dgm:cxnLst>
  <dgm:bg>
    <a:solidFill>
      <a:schemeClr val="bg1"/>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484BD-BB71-2740-984D-9FD1C50E89FC}">
      <dsp:nvSpPr>
        <dsp:cNvPr id="0" name=""/>
        <dsp:cNvSpPr/>
      </dsp:nvSpPr>
      <dsp:spPr>
        <a:xfrm>
          <a:off x="-5028974" y="-770484"/>
          <a:ext cx="5989135" cy="5989135"/>
        </a:xfrm>
        <a:prstGeom prst="blockArc">
          <a:avLst>
            <a:gd name="adj1" fmla="val 18900000"/>
            <a:gd name="adj2" fmla="val 2700000"/>
            <a:gd name="adj3" fmla="val 361"/>
          </a:avLst>
        </a:prstGeom>
        <a:solidFill>
          <a:srgbClr val="002060"/>
        </a:solid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6864B965-BE8C-6643-83C0-4702D215881D}">
      <dsp:nvSpPr>
        <dsp:cNvPr id="0" name=""/>
        <dsp:cNvSpPr/>
      </dsp:nvSpPr>
      <dsp:spPr>
        <a:xfrm>
          <a:off x="617536" y="444816"/>
          <a:ext cx="10832173" cy="88963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6146"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Integrative Research</a:t>
          </a:r>
          <a:endParaRPr lang="en-US" sz="3500" kern="1200" dirty="0"/>
        </a:p>
      </dsp:txBody>
      <dsp:txXfrm>
        <a:off x="617536" y="444816"/>
        <a:ext cx="10832173" cy="889633"/>
      </dsp:txXfrm>
    </dsp:sp>
    <dsp:sp modelId="{A75CFFD0-A275-BC45-9B39-391974504092}">
      <dsp:nvSpPr>
        <dsp:cNvPr id="0" name=""/>
        <dsp:cNvSpPr/>
      </dsp:nvSpPr>
      <dsp:spPr>
        <a:xfrm>
          <a:off x="61515" y="333612"/>
          <a:ext cx="1112041" cy="1112041"/>
        </a:xfrm>
        <a:prstGeom prst="ellipse">
          <a:avLst/>
        </a:prstGeom>
        <a:blipFill rotWithShape="0">
          <a:blip xmlns:r="http://schemas.openxmlformats.org/officeDocument/2006/relationships" r:embed="rId1"/>
          <a:stretch>
            <a:fillRect l="-44000" r="-44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41C88363-AB71-944B-B741-5920E6368C56}">
      <dsp:nvSpPr>
        <dsp:cNvPr id="0" name=""/>
        <dsp:cNvSpPr/>
      </dsp:nvSpPr>
      <dsp:spPr>
        <a:xfrm>
          <a:off x="940917" y="1779266"/>
          <a:ext cx="10508792" cy="88963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6146"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Community Engagement</a:t>
          </a:r>
          <a:endParaRPr lang="en-US" sz="3500" kern="1200" dirty="0"/>
        </a:p>
      </dsp:txBody>
      <dsp:txXfrm>
        <a:off x="940917" y="1779266"/>
        <a:ext cx="10508792" cy="889633"/>
      </dsp:txXfrm>
    </dsp:sp>
    <dsp:sp modelId="{2AD3F21E-C490-2745-B79F-E4AC107085D7}">
      <dsp:nvSpPr>
        <dsp:cNvPr id="0" name=""/>
        <dsp:cNvSpPr/>
      </dsp:nvSpPr>
      <dsp:spPr>
        <a:xfrm>
          <a:off x="384896" y="1668062"/>
          <a:ext cx="1112041" cy="1112041"/>
        </a:xfrm>
        <a:prstGeom prst="ellipse">
          <a:avLst/>
        </a:prstGeom>
        <a:blipFill rotWithShape="0">
          <a:blip xmlns:r="http://schemas.openxmlformats.org/officeDocument/2006/relationships" r:embed="rId2"/>
          <a:stretch>
            <a:fillRect l="-44000" r="-44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 modelId="{E5D261B4-9D1C-2844-87BB-2F14973906A6}">
      <dsp:nvSpPr>
        <dsp:cNvPr id="0" name=""/>
        <dsp:cNvSpPr/>
      </dsp:nvSpPr>
      <dsp:spPr>
        <a:xfrm>
          <a:off x="617536" y="3113716"/>
          <a:ext cx="10832173" cy="88963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6146" tIns="88900" rIns="88900" bIns="88900" numCol="1" spcCol="1270" anchor="ctr" anchorCtr="0">
          <a:noAutofit/>
        </a:bodyPr>
        <a:lstStyle/>
        <a:p>
          <a:pPr lvl="0" algn="l" defTabSz="1555750">
            <a:lnSpc>
              <a:spcPct val="90000"/>
            </a:lnSpc>
            <a:spcBef>
              <a:spcPct val="0"/>
            </a:spcBef>
            <a:spcAft>
              <a:spcPct val="35000"/>
            </a:spcAft>
          </a:pPr>
          <a:r>
            <a:rPr lang="en-US" sz="3500" kern="1200" dirty="0" smtClean="0"/>
            <a:t>Near- and Long-term Scientific and Community Impact</a:t>
          </a:r>
          <a:endParaRPr lang="en-US" sz="3500" kern="1200" dirty="0"/>
        </a:p>
      </dsp:txBody>
      <dsp:txXfrm>
        <a:off x="617536" y="3113716"/>
        <a:ext cx="10832173" cy="889633"/>
      </dsp:txXfrm>
    </dsp:sp>
    <dsp:sp modelId="{6CAB90DB-5715-3349-AD4E-CFA5631B8FF3}">
      <dsp:nvSpPr>
        <dsp:cNvPr id="0" name=""/>
        <dsp:cNvSpPr/>
      </dsp:nvSpPr>
      <dsp:spPr>
        <a:xfrm>
          <a:off x="61515" y="3002512"/>
          <a:ext cx="1112041" cy="1112041"/>
        </a:xfrm>
        <a:prstGeom prst="ellipse">
          <a:avLst/>
        </a:prstGeom>
        <a:blipFill rotWithShape="0">
          <a:blip xmlns:r="http://schemas.openxmlformats.org/officeDocument/2006/relationships" r:embed="rId3"/>
          <a:stretch>
            <a:fillRect l="-44000" r="-44000"/>
          </a:stretch>
        </a:blip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CB3F7-8317-C040-85C6-9116968DBF3B}">
      <dsp:nvSpPr>
        <dsp:cNvPr id="0" name=""/>
        <dsp:cNvSpPr/>
      </dsp:nvSpPr>
      <dsp:spPr>
        <a:xfrm rot="5507948">
          <a:off x="-314845" y="1114004"/>
          <a:ext cx="1432613"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68C442-48F8-F041-A226-78C2548BBF06}">
      <dsp:nvSpPr>
        <dsp:cNvPr id="0" name=""/>
        <dsp:cNvSpPr/>
      </dsp:nvSpPr>
      <dsp:spPr>
        <a:xfrm>
          <a:off x="48392" y="202901"/>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charset="0"/>
              <a:ea typeface="Calibri" charset="0"/>
              <a:cs typeface="Calibri" charset="0"/>
            </a:rPr>
            <a:t>What is the problem?  Why is it hard?</a:t>
          </a:r>
          <a:endParaRPr lang="en-US" sz="2000" b="1" kern="1200" dirty="0">
            <a:latin typeface="Calibri" charset="0"/>
            <a:ea typeface="Calibri" charset="0"/>
            <a:cs typeface="Calibri" charset="0"/>
          </a:endParaRPr>
        </a:p>
      </dsp:txBody>
      <dsp:txXfrm>
        <a:off x="80959" y="235468"/>
        <a:ext cx="1788089" cy="1046800"/>
      </dsp:txXfrm>
    </dsp:sp>
    <dsp:sp modelId="{64EF3145-5AA0-9B46-84E3-D446C5263053}">
      <dsp:nvSpPr>
        <dsp:cNvPr id="0" name=""/>
        <dsp:cNvSpPr/>
      </dsp:nvSpPr>
      <dsp:spPr>
        <a:xfrm rot="5400000">
          <a:off x="-311073" y="2529829"/>
          <a:ext cx="1380091"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A34C456-CE6C-4647-9F18-9BC91AE20F7A}">
      <dsp:nvSpPr>
        <dsp:cNvPr id="0" name=""/>
        <dsp:cNvSpPr/>
      </dsp:nvSpPr>
      <dsp:spPr>
        <a:xfrm>
          <a:off x="3414" y="1644635"/>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charset="0"/>
              <a:ea typeface="Calibri" charset="0"/>
              <a:cs typeface="Calibri" charset="0"/>
            </a:rPr>
            <a:t>What are the limits of current practice?</a:t>
          </a:r>
          <a:endParaRPr lang="en-US" sz="2000" b="1" kern="1200" dirty="0">
            <a:latin typeface="Calibri" charset="0"/>
            <a:ea typeface="Calibri" charset="0"/>
            <a:cs typeface="Calibri" charset="0"/>
          </a:endParaRPr>
        </a:p>
      </dsp:txBody>
      <dsp:txXfrm>
        <a:off x="35981" y="1677202"/>
        <a:ext cx="1788089" cy="1046800"/>
      </dsp:txXfrm>
    </dsp:sp>
    <dsp:sp modelId="{531637B2-9BAF-1B4F-A59E-8FEBF7899647}">
      <dsp:nvSpPr>
        <dsp:cNvPr id="0" name=""/>
        <dsp:cNvSpPr/>
      </dsp:nvSpPr>
      <dsp:spPr>
        <a:xfrm>
          <a:off x="383885" y="3224788"/>
          <a:ext cx="2305053"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CD52F18-3AAA-9E44-8659-1E5E4B660F45}">
      <dsp:nvSpPr>
        <dsp:cNvPr id="0" name=""/>
        <dsp:cNvSpPr/>
      </dsp:nvSpPr>
      <dsp:spPr>
        <a:xfrm>
          <a:off x="3414" y="3034553"/>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charset="0"/>
              <a:ea typeface="Calibri" charset="0"/>
              <a:cs typeface="Calibri" charset="0"/>
            </a:rPr>
            <a:t>What's new in your approach?</a:t>
          </a:r>
          <a:endParaRPr lang="en-US" sz="2000" b="1" kern="1200" dirty="0">
            <a:latin typeface="Calibri" charset="0"/>
            <a:ea typeface="Calibri" charset="0"/>
            <a:cs typeface="Calibri" charset="0"/>
          </a:endParaRPr>
        </a:p>
      </dsp:txBody>
      <dsp:txXfrm>
        <a:off x="35981" y="3067120"/>
        <a:ext cx="1788089" cy="1046800"/>
      </dsp:txXfrm>
    </dsp:sp>
    <dsp:sp modelId="{C78A578D-FBEE-B740-8C0A-46D8C00BF594}">
      <dsp:nvSpPr>
        <dsp:cNvPr id="0" name=""/>
        <dsp:cNvSpPr/>
      </dsp:nvSpPr>
      <dsp:spPr>
        <a:xfrm rot="16224590">
          <a:off x="1999231" y="2520232"/>
          <a:ext cx="1409147"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2E669D3-D5DD-D64E-830D-F6D763DFF528}">
      <dsp:nvSpPr>
        <dsp:cNvPr id="0" name=""/>
        <dsp:cNvSpPr/>
      </dsp:nvSpPr>
      <dsp:spPr>
        <a:xfrm>
          <a:off x="2318294" y="3034553"/>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latin typeface="Calibri" charset="0"/>
              <a:ea typeface="Calibri" charset="0"/>
              <a:cs typeface="Calibri" charset="0"/>
            </a:rPr>
            <a:t>Who cares?</a:t>
          </a:r>
          <a:endParaRPr lang="en-US" sz="2000" b="1" kern="1200">
            <a:latin typeface="Calibri" charset="0"/>
            <a:ea typeface="Calibri" charset="0"/>
            <a:cs typeface="Calibri" charset="0"/>
          </a:endParaRPr>
        </a:p>
      </dsp:txBody>
      <dsp:txXfrm>
        <a:off x="2350861" y="3067120"/>
        <a:ext cx="1788089" cy="1046800"/>
      </dsp:txXfrm>
    </dsp:sp>
    <dsp:sp modelId="{4474155B-01C4-6942-91AD-F019131C59C5}">
      <dsp:nvSpPr>
        <dsp:cNvPr id="0" name=""/>
        <dsp:cNvSpPr/>
      </dsp:nvSpPr>
      <dsp:spPr>
        <a:xfrm rot="16163391">
          <a:off x="1997408" y="1101950"/>
          <a:ext cx="1407880"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BD2933E-3F43-864C-AE10-A679AA9D2E3F}">
      <dsp:nvSpPr>
        <dsp:cNvPr id="0" name=""/>
        <dsp:cNvSpPr/>
      </dsp:nvSpPr>
      <dsp:spPr>
        <a:xfrm>
          <a:off x="2333287" y="1620528"/>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charset="0"/>
              <a:ea typeface="Calibri" charset="0"/>
              <a:cs typeface="Calibri" charset="0"/>
            </a:rPr>
            <a:t>What impact will success have?  </a:t>
          </a:r>
          <a:endParaRPr lang="en-US" sz="2000" b="1" kern="1200" dirty="0">
            <a:latin typeface="Calibri" charset="0"/>
            <a:ea typeface="Calibri" charset="0"/>
            <a:cs typeface="Calibri" charset="0"/>
          </a:endParaRPr>
        </a:p>
      </dsp:txBody>
      <dsp:txXfrm>
        <a:off x="2365854" y="1653095"/>
        <a:ext cx="1788089" cy="1046800"/>
      </dsp:txXfrm>
    </dsp:sp>
    <dsp:sp modelId="{58F27996-5676-2441-A17C-7EE77F4F4B79}">
      <dsp:nvSpPr>
        <dsp:cNvPr id="0" name=""/>
        <dsp:cNvSpPr/>
      </dsp:nvSpPr>
      <dsp:spPr>
        <a:xfrm>
          <a:off x="2698765" y="393137"/>
          <a:ext cx="2346528"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45FBBFA-FA1B-914A-8311-680A8A0EF6ED}">
      <dsp:nvSpPr>
        <dsp:cNvPr id="0" name=""/>
        <dsp:cNvSpPr/>
      </dsp:nvSpPr>
      <dsp:spPr>
        <a:xfrm>
          <a:off x="2318294" y="202901"/>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latin typeface="Calibri" charset="0"/>
              <a:ea typeface="Calibri" charset="0"/>
              <a:cs typeface="Calibri" charset="0"/>
            </a:rPr>
            <a:t>What are the risks and the payoffs?</a:t>
          </a:r>
          <a:endParaRPr lang="en-US" sz="2000" b="1" kern="1200">
            <a:latin typeface="Calibri" charset="0"/>
            <a:ea typeface="Calibri" charset="0"/>
            <a:cs typeface="Calibri" charset="0"/>
          </a:endParaRPr>
        </a:p>
      </dsp:txBody>
      <dsp:txXfrm>
        <a:off x="2350861" y="235468"/>
        <a:ext cx="1788089" cy="1046800"/>
      </dsp:txXfrm>
    </dsp:sp>
    <dsp:sp modelId="{15A280E6-90C8-7147-B386-40DD90394796}">
      <dsp:nvSpPr>
        <dsp:cNvPr id="0" name=""/>
        <dsp:cNvSpPr/>
      </dsp:nvSpPr>
      <dsp:spPr>
        <a:xfrm rot="5400000">
          <a:off x="4311169" y="1137087"/>
          <a:ext cx="1478074"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C1DE2FC-F0E9-0E45-96DD-63BEE8FB1E9C}">
      <dsp:nvSpPr>
        <dsp:cNvPr id="0" name=""/>
        <dsp:cNvSpPr/>
      </dsp:nvSpPr>
      <dsp:spPr>
        <a:xfrm>
          <a:off x="4674649" y="202901"/>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latin typeface="Calibri" charset="0"/>
              <a:ea typeface="Calibri" charset="0"/>
              <a:cs typeface="Calibri" charset="0"/>
            </a:rPr>
            <a:t>How much will it cost?</a:t>
          </a:r>
          <a:endParaRPr lang="en-US" sz="2000" b="1" kern="1200">
            <a:latin typeface="Calibri" charset="0"/>
            <a:ea typeface="Calibri" charset="0"/>
            <a:cs typeface="Calibri" charset="0"/>
          </a:endParaRPr>
        </a:p>
      </dsp:txBody>
      <dsp:txXfrm>
        <a:off x="4707216" y="235468"/>
        <a:ext cx="1788089" cy="1046800"/>
      </dsp:txXfrm>
    </dsp:sp>
    <dsp:sp modelId="{C80DBE61-0E62-5146-998F-4884B85D09C5}">
      <dsp:nvSpPr>
        <dsp:cNvPr id="0" name=""/>
        <dsp:cNvSpPr/>
      </dsp:nvSpPr>
      <dsp:spPr>
        <a:xfrm rot="5400000">
          <a:off x="4395159" y="2540999"/>
          <a:ext cx="1310095" cy="166790"/>
        </a:xfrm>
        <a:prstGeom prst="rect">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AC5B2F7-3CBE-4D46-B2B3-FAD2697D09C5}">
      <dsp:nvSpPr>
        <dsp:cNvPr id="0" name=""/>
        <dsp:cNvSpPr/>
      </dsp:nvSpPr>
      <dsp:spPr>
        <a:xfrm>
          <a:off x="4674649" y="1690802"/>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smtClean="0">
              <a:latin typeface="Calibri" charset="0"/>
              <a:ea typeface="Calibri" charset="0"/>
              <a:cs typeface="Calibri" charset="0"/>
            </a:rPr>
            <a:t>How long will it take?</a:t>
          </a:r>
          <a:endParaRPr lang="en-US" sz="2000" b="1" kern="1200">
            <a:latin typeface="Calibri" charset="0"/>
            <a:ea typeface="Calibri" charset="0"/>
            <a:cs typeface="Calibri" charset="0"/>
          </a:endParaRPr>
        </a:p>
      </dsp:txBody>
      <dsp:txXfrm>
        <a:off x="4707216" y="1723369"/>
        <a:ext cx="1788089" cy="1046800"/>
      </dsp:txXfrm>
    </dsp:sp>
    <dsp:sp modelId="{00C0193C-1683-BF40-98F7-1590E4323615}">
      <dsp:nvSpPr>
        <dsp:cNvPr id="0" name=""/>
        <dsp:cNvSpPr/>
      </dsp:nvSpPr>
      <dsp:spPr>
        <a:xfrm>
          <a:off x="4674649" y="3010724"/>
          <a:ext cx="1853223" cy="1111934"/>
        </a:xfrm>
        <a:prstGeom prst="roundRect">
          <a:avLst>
            <a:gd name="adj" fmla="val 10000"/>
          </a:avLst>
        </a:prstGeom>
        <a:solidFill>
          <a:srgbClr val="00206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latin typeface="Calibri" charset="0"/>
              <a:ea typeface="Calibri" charset="0"/>
              <a:cs typeface="Calibri" charset="0"/>
            </a:rPr>
            <a:t>How will success be measured?</a:t>
          </a:r>
          <a:endParaRPr lang="en-US" sz="2000" b="1" kern="1200" dirty="0">
            <a:latin typeface="Calibri" charset="0"/>
            <a:ea typeface="Calibri" charset="0"/>
            <a:cs typeface="Calibri" charset="0"/>
          </a:endParaRPr>
        </a:p>
      </dsp:txBody>
      <dsp:txXfrm>
        <a:off x="4707216" y="3043291"/>
        <a:ext cx="1788089" cy="10468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0AC371-E265-554F-A0AB-891D705B2C7A}" type="datetimeFigureOut">
              <a:rPr lang="en-US" smtClean="0"/>
              <a:t>3/22/2018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EC6C1-FCB3-7E48-BCB3-5B7C6ED91D68}" type="slidenum">
              <a:rPr lang="en-US" smtClean="0"/>
              <a:t>‹#›</a:t>
            </a:fld>
            <a:endParaRPr lang="en-US"/>
          </a:p>
        </p:txBody>
      </p:sp>
    </p:spTree>
    <p:extLst>
      <p:ext uri="{BB962C8B-B14F-4D97-AF65-F5344CB8AC3E}">
        <p14:creationId xmlns:p14="http://schemas.microsoft.com/office/powerpoint/2010/main" val="9704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EC6C1-FCB3-7E48-BCB3-5B7C6ED91D68}" type="slidenum">
              <a:rPr lang="en-US" smtClean="0"/>
              <a:t>1</a:t>
            </a:fld>
            <a:endParaRPr lang="en-US"/>
          </a:p>
        </p:txBody>
      </p:sp>
    </p:spTree>
    <p:extLst>
      <p:ext uri="{BB962C8B-B14F-4D97-AF65-F5344CB8AC3E}">
        <p14:creationId xmlns:p14="http://schemas.microsoft.com/office/powerpoint/2010/main" val="291425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EC6C1-FCB3-7E48-BCB3-5B7C6ED91D68}" type="slidenum">
              <a:rPr lang="en-US" smtClean="0"/>
              <a:t>3</a:t>
            </a:fld>
            <a:endParaRPr lang="en-US"/>
          </a:p>
        </p:txBody>
      </p:sp>
    </p:spTree>
    <p:extLst>
      <p:ext uri="{BB962C8B-B14F-4D97-AF65-F5344CB8AC3E}">
        <p14:creationId xmlns:p14="http://schemas.microsoft.com/office/powerpoint/2010/main" val="60969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200" kern="1200" dirty="0" smtClean="0">
              <a:solidFill>
                <a:schemeClr val="tx1"/>
              </a:solidFill>
              <a:effectLst/>
              <a:latin typeface="Arial" pitchFamily="-112" charset="0"/>
              <a:ea typeface="ＭＳ Ｐゴシック" pitchFamily="-112" charset="-128"/>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a:t>
            </a:r>
            <a:r>
              <a:rPr lang="en-US" b="1" baseline="0" dirty="0" smtClean="0">
                <a:solidFill>
                  <a:srgbClr val="FF0000"/>
                </a:solidFill>
              </a:rPr>
              <a:t>information on this slide is for IWG discussion, and will not appear in the </a:t>
            </a:r>
            <a:r>
              <a:rPr lang="en-US" b="1" dirty="0" smtClean="0">
                <a:solidFill>
                  <a:srgbClr val="FF0000"/>
                </a:solidFill>
              </a:rPr>
              <a:t>FY2019 NITRD Supplement</a:t>
            </a:r>
            <a:r>
              <a:rPr lang="en-US" b="1" baseline="0" dirty="0" smtClean="0">
                <a:solidFill>
                  <a:srgbClr val="FF0000"/>
                </a:solidFill>
              </a:rPr>
              <a:t>.</a:t>
            </a:r>
          </a:p>
        </p:txBody>
      </p:sp>
      <p:sp>
        <p:nvSpPr>
          <p:cNvPr id="4" name="Header Placeholder 3"/>
          <p:cNvSpPr>
            <a:spLocks noGrp="1"/>
          </p:cNvSpPr>
          <p:nvPr>
            <p:ph type="hdr" sz="quarter" idx="10"/>
          </p:nvPr>
        </p:nvSpPr>
        <p:spPr/>
        <p:txBody>
          <a:bodyPr/>
          <a:lstStyle/>
          <a:p>
            <a:r>
              <a:rPr lang="en-US" smtClean="0"/>
              <a:t>APM For FY 2019 Supplement</a:t>
            </a:r>
            <a:endParaRPr lang="en-US"/>
          </a:p>
        </p:txBody>
      </p:sp>
      <p:sp>
        <p:nvSpPr>
          <p:cNvPr id="5" name="Date Placeholder 4"/>
          <p:cNvSpPr>
            <a:spLocks noGrp="1"/>
          </p:cNvSpPr>
          <p:nvPr>
            <p:ph type="dt" idx="11"/>
          </p:nvPr>
        </p:nvSpPr>
        <p:spPr/>
        <p:txBody>
          <a:bodyPr/>
          <a:lstStyle/>
          <a:p>
            <a:fld id="{CCF291D7-9909-499E-9B6D-BBE0264A9D5F}" type="datetime1">
              <a:rPr lang="en-US" smtClean="0"/>
              <a:t>3/24/2018</a:t>
            </a:fld>
            <a:endParaRPr lang="en-US"/>
          </a:p>
        </p:txBody>
      </p:sp>
      <p:sp>
        <p:nvSpPr>
          <p:cNvPr id="6" name="Footer Placeholder 5"/>
          <p:cNvSpPr>
            <a:spLocks noGrp="1"/>
          </p:cNvSpPr>
          <p:nvPr>
            <p:ph type="ftr" sz="quarter" idx="12"/>
          </p:nvPr>
        </p:nvSpPr>
        <p:spPr/>
        <p:txBody>
          <a:bodyPr/>
          <a:lstStyle/>
          <a:p>
            <a:r>
              <a:rPr lang="en-US" smtClean="0"/>
              <a:t>For Official Use Only-Deliberative</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4</a:t>
            </a:fld>
            <a:endParaRPr lang="en-US"/>
          </a:p>
        </p:txBody>
      </p:sp>
    </p:spTree>
    <p:extLst>
      <p:ext uri="{BB962C8B-B14F-4D97-AF65-F5344CB8AC3E}">
        <p14:creationId xmlns:p14="http://schemas.microsoft.com/office/powerpoint/2010/main" val="3082899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200" kern="1200" dirty="0" smtClean="0">
              <a:solidFill>
                <a:schemeClr val="tx1"/>
              </a:solidFill>
              <a:effectLst/>
              <a:latin typeface="Arial" pitchFamily="-112" charset="0"/>
              <a:ea typeface="ＭＳ Ｐゴシック" pitchFamily="-112" charset="-128"/>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a:t>
            </a:r>
            <a:r>
              <a:rPr lang="en-US" b="1" baseline="0" dirty="0" smtClean="0">
                <a:solidFill>
                  <a:srgbClr val="FF0000"/>
                </a:solidFill>
              </a:rPr>
              <a:t>information on this slide is for IWG discussion, and will not appear in the </a:t>
            </a:r>
            <a:r>
              <a:rPr lang="en-US" b="1" dirty="0" smtClean="0">
                <a:solidFill>
                  <a:srgbClr val="FF0000"/>
                </a:solidFill>
              </a:rPr>
              <a:t>FY2019 NITRD Supplement</a:t>
            </a:r>
            <a:r>
              <a:rPr lang="en-US" b="1" baseline="0" dirty="0" smtClean="0">
                <a:solidFill>
                  <a:srgbClr val="FF0000"/>
                </a:solidFill>
              </a:rPr>
              <a:t>.</a:t>
            </a:r>
          </a:p>
        </p:txBody>
      </p:sp>
      <p:sp>
        <p:nvSpPr>
          <p:cNvPr id="4" name="Header Placeholder 3"/>
          <p:cNvSpPr>
            <a:spLocks noGrp="1"/>
          </p:cNvSpPr>
          <p:nvPr>
            <p:ph type="hdr" sz="quarter" idx="10"/>
          </p:nvPr>
        </p:nvSpPr>
        <p:spPr/>
        <p:txBody>
          <a:bodyPr/>
          <a:lstStyle/>
          <a:p>
            <a:r>
              <a:rPr lang="en-US" smtClean="0"/>
              <a:t>APM For FY 2019 Supplement</a:t>
            </a:r>
            <a:endParaRPr lang="en-US"/>
          </a:p>
        </p:txBody>
      </p:sp>
      <p:sp>
        <p:nvSpPr>
          <p:cNvPr id="5" name="Date Placeholder 4"/>
          <p:cNvSpPr>
            <a:spLocks noGrp="1"/>
          </p:cNvSpPr>
          <p:nvPr>
            <p:ph type="dt" idx="11"/>
          </p:nvPr>
        </p:nvSpPr>
        <p:spPr/>
        <p:txBody>
          <a:bodyPr/>
          <a:lstStyle/>
          <a:p>
            <a:fld id="{CCF291D7-9909-499E-9B6D-BBE0264A9D5F}" type="datetime1">
              <a:rPr lang="en-US" smtClean="0"/>
              <a:t>3/24/2018</a:t>
            </a:fld>
            <a:endParaRPr lang="en-US"/>
          </a:p>
        </p:txBody>
      </p:sp>
      <p:sp>
        <p:nvSpPr>
          <p:cNvPr id="6" name="Footer Placeholder 5"/>
          <p:cNvSpPr>
            <a:spLocks noGrp="1"/>
          </p:cNvSpPr>
          <p:nvPr>
            <p:ph type="ftr" sz="quarter" idx="12"/>
          </p:nvPr>
        </p:nvSpPr>
        <p:spPr/>
        <p:txBody>
          <a:bodyPr/>
          <a:lstStyle/>
          <a:p>
            <a:r>
              <a:rPr lang="en-US" smtClean="0"/>
              <a:t>For Official Use Only-Deliberative</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5</a:t>
            </a:fld>
            <a:endParaRPr lang="en-US"/>
          </a:p>
        </p:txBody>
      </p:sp>
    </p:spTree>
    <p:extLst>
      <p:ext uri="{BB962C8B-B14F-4D97-AF65-F5344CB8AC3E}">
        <p14:creationId xmlns:p14="http://schemas.microsoft.com/office/powerpoint/2010/main" val="264223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685783" rtl="0" eaLnBrk="1" fontAlgn="auto" latinLnBrk="0" hangingPunct="1">
              <a:lnSpc>
                <a:spcPct val="100000"/>
              </a:lnSpc>
              <a:spcBef>
                <a:spcPts val="0"/>
              </a:spcBef>
              <a:spcAft>
                <a:spcPts val="0"/>
              </a:spcAft>
              <a:buClrTx/>
              <a:buSzTx/>
              <a:buFontTx/>
              <a:buNone/>
              <a:tabLst/>
              <a:defRPr/>
            </a:pPr>
            <a:r>
              <a:rPr lang="en-US" dirty="0" smtClean="0"/>
              <a:t>The solicitation supports research and research </a:t>
            </a:r>
            <a:br>
              <a:rPr lang="en-US" dirty="0" smtClean="0"/>
            </a:br>
            <a:r>
              <a:rPr lang="en-US" dirty="0" smtClean="0"/>
              <a:t>capacity-building activities that integrate multiple disciplinary and stakeholder perspectives and undertake meaningful community engagement.</a:t>
            </a:r>
          </a:p>
          <a:p>
            <a:endParaRPr lang="en-US" dirty="0"/>
          </a:p>
        </p:txBody>
      </p:sp>
    </p:spTree>
    <p:extLst>
      <p:ext uri="{BB962C8B-B14F-4D97-AF65-F5344CB8AC3E}">
        <p14:creationId xmlns:p14="http://schemas.microsoft.com/office/powerpoint/2010/main" val="826313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sz="1200" kern="1200" dirty="0" smtClean="0">
              <a:solidFill>
                <a:schemeClr val="tx1"/>
              </a:solidFill>
              <a:effectLst/>
              <a:latin typeface="Arial" pitchFamily="-112" charset="0"/>
              <a:ea typeface="ＭＳ Ｐゴシック" pitchFamily="-112" charset="-128"/>
              <a:cs typeface="+mn-cs"/>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b="1" dirty="0" smtClean="0">
                <a:solidFill>
                  <a:srgbClr val="FF0000"/>
                </a:solidFill>
              </a:rPr>
              <a:t>The </a:t>
            </a:r>
            <a:r>
              <a:rPr lang="en-US" b="1" baseline="0" dirty="0" smtClean="0">
                <a:solidFill>
                  <a:srgbClr val="FF0000"/>
                </a:solidFill>
              </a:rPr>
              <a:t>information on this slide is for IWG discussion, and will not appear in the </a:t>
            </a:r>
            <a:r>
              <a:rPr lang="en-US" b="1" dirty="0" smtClean="0">
                <a:solidFill>
                  <a:srgbClr val="FF0000"/>
                </a:solidFill>
              </a:rPr>
              <a:t>FY2019 NITRD Supplement</a:t>
            </a:r>
            <a:r>
              <a:rPr lang="en-US" b="1" baseline="0" dirty="0" smtClean="0">
                <a:solidFill>
                  <a:srgbClr val="FF0000"/>
                </a:solidFill>
              </a:rPr>
              <a:t>.</a:t>
            </a:r>
          </a:p>
        </p:txBody>
      </p:sp>
      <p:sp>
        <p:nvSpPr>
          <p:cNvPr id="4" name="Header Placeholder 3"/>
          <p:cNvSpPr>
            <a:spLocks noGrp="1"/>
          </p:cNvSpPr>
          <p:nvPr>
            <p:ph type="hdr" sz="quarter" idx="10"/>
          </p:nvPr>
        </p:nvSpPr>
        <p:spPr/>
        <p:txBody>
          <a:bodyPr/>
          <a:lstStyle/>
          <a:p>
            <a:r>
              <a:rPr lang="en-US" smtClean="0"/>
              <a:t>APM For FY 2019 Supplement</a:t>
            </a:r>
            <a:endParaRPr lang="en-US"/>
          </a:p>
        </p:txBody>
      </p:sp>
      <p:sp>
        <p:nvSpPr>
          <p:cNvPr id="5" name="Date Placeholder 4"/>
          <p:cNvSpPr>
            <a:spLocks noGrp="1"/>
          </p:cNvSpPr>
          <p:nvPr>
            <p:ph type="dt" idx="11"/>
          </p:nvPr>
        </p:nvSpPr>
        <p:spPr/>
        <p:txBody>
          <a:bodyPr/>
          <a:lstStyle/>
          <a:p>
            <a:fld id="{CCF291D7-9909-499E-9B6D-BBE0264A9D5F}" type="datetime1">
              <a:rPr lang="en-US" smtClean="0"/>
              <a:t>3/24/2018</a:t>
            </a:fld>
            <a:endParaRPr lang="en-US"/>
          </a:p>
        </p:txBody>
      </p:sp>
      <p:sp>
        <p:nvSpPr>
          <p:cNvPr id="6" name="Footer Placeholder 5"/>
          <p:cNvSpPr>
            <a:spLocks noGrp="1"/>
          </p:cNvSpPr>
          <p:nvPr>
            <p:ph type="ftr" sz="quarter" idx="12"/>
          </p:nvPr>
        </p:nvSpPr>
        <p:spPr/>
        <p:txBody>
          <a:bodyPr/>
          <a:lstStyle/>
          <a:p>
            <a:r>
              <a:rPr lang="en-US" smtClean="0"/>
              <a:t>For Official Use Only-Deliberative</a:t>
            </a:r>
            <a:endParaRPr lang="en-US"/>
          </a:p>
        </p:txBody>
      </p:sp>
      <p:sp>
        <p:nvSpPr>
          <p:cNvPr id="7" name="Slide Number Placeholder 6"/>
          <p:cNvSpPr>
            <a:spLocks noGrp="1"/>
          </p:cNvSpPr>
          <p:nvPr>
            <p:ph type="sldNum" sz="quarter" idx="13"/>
          </p:nvPr>
        </p:nvSpPr>
        <p:spPr/>
        <p:txBody>
          <a:bodyPr/>
          <a:lstStyle/>
          <a:p>
            <a:fld id="{B535693B-9E84-4944-9BD7-B3561379BDEA}" type="slidenum">
              <a:rPr lang="en-US" smtClean="0"/>
              <a:t>7</a:t>
            </a:fld>
            <a:endParaRPr lang="en-US"/>
          </a:p>
        </p:txBody>
      </p:sp>
    </p:spTree>
    <p:extLst>
      <p:ext uri="{BB962C8B-B14F-4D97-AF65-F5344CB8AC3E}">
        <p14:creationId xmlns:p14="http://schemas.microsoft.com/office/powerpoint/2010/main" val="3596718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AEC6C1-FCB3-7E48-BCB3-5B7C6ED91D68}" type="slidenum">
              <a:rPr lang="en-US" smtClean="0"/>
              <a:t>8</a:t>
            </a:fld>
            <a:endParaRPr lang="en-US"/>
          </a:p>
        </p:txBody>
      </p:sp>
    </p:spTree>
    <p:extLst>
      <p:ext uri="{BB962C8B-B14F-4D97-AF65-F5344CB8AC3E}">
        <p14:creationId xmlns:p14="http://schemas.microsoft.com/office/powerpoint/2010/main" val="3619245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E7031C-FC85-4C58-86C4-E0DF9A17C94A}"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01C8D-AF08-4FD6-A74A-4C4A35BED825}" type="slidenum">
              <a:rPr lang="en-US" smtClean="0"/>
              <a:t>‹#›</a:t>
            </a:fld>
            <a:endParaRPr lang="en-US"/>
          </a:p>
        </p:txBody>
      </p:sp>
    </p:spTree>
    <p:extLst>
      <p:ext uri="{BB962C8B-B14F-4D97-AF65-F5344CB8AC3E}">
        <p14:creationId xmlns:p14="http://schemas.microsoft.com/office/powerpoint/2010/main" val="2913117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255E8-04A9-3A4E-B822-763779DB96A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404617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4255E8-04A9-3A4E-B822-763779DB96A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4256516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9" name="Rectangle 28"/>
          <p:cNvSpPr/>
          <p:nvPr userDrawn="1"/>
        </p:nvSpPr>
        <p:spPr>
          <a:xfrm>
            <a:off x="304800" y="228600"/>
            <a:ext cx="11582400" cy="640080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04800" y="1600200"/>
            <a:ext cx="11582400" cy="7620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3" name="Content Placeholder 2"/>
          <p:cNvSpPr>
            <a:spLocks noGrp="1"/>
          </p:cNvSpPr>
          <p:nvPr>
            <p:ph idx="1"/>
          </p:nvPr>
        </p:nvSpPr>
        <p:spPr>
          <a:xfrm>
            <a:off x="609600" y="1828800"/>
            <a:ext cx="109728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4" name="Title 6"/>
          <p:cNvSpPr>
            <a:spLocks noGrp="1"/>
          </p:cNvSpPr>
          <p:nvPr>
            <p:ph type="title"/>
          </p:nvPr>
        </p:nvSpPr>
        <p:spPr>
          <a:xfrm>
            <a:off x="609601" y="457201"/>
            <a:ext cx="10972799" cy="1126807"/>
          </a:xfrm>
        </p:spPr>
        <p:txBody>
          <a:bodyPr>
            <a:normAutofit/>
          </a:bodyPr>
          <a:lstStyle>
            <a:lvl1pPr>
              <a:defRPr sz="4000">
                <a:latin typeface="Arial"/>
                <a:cs typeface="Arial"/>
              </a:defRPr>
            </a:lvl1pPr>
          </a:lstStyle>
          <a:p>
            <a:r>
              <a:rPr lang="en-US" dirty="0" smtClean="0"/>
              <a:t>Click to edit Master title style</a:t>
            </a:r>
            <a:endParaRPr lang="en-US" dirty="0"/>
          </a:p>
        </p:txBody>
      </p:sp>
      <p:sp>
        <p:nvSpPr>
          <p:cNvPr id="25" name="Date Placeholder 9"/>
          <p:cNvSpPr>
            <a:spLocks noGrp="1"/>
          </p:cNvSpPr>
          <p:nvPr>
            <p:ph type="dt" sz="half" idx="10"/>
          </p:nvPr>
        </p:nvSpPr>
        <p:spPr>
          <a:xfrm>
            <a:off x="609600" y="6400800"/>
            <a:ext cx="3048000" cy="228600"/>
          </a:xfrm>
        </p:spPr>
        <p:txBody>
          <a:bodyPr/>
          <a:lstStyle>
            <a:lvl1pPr>
              <a:defRPr>
                <a:latin typeface="Bodoni MT" pitchFamily="18" charset="0"/>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26" name="Footer Placeholder 10"/>
          <p:cNvSpPr>
            <a:spLocks noGrp="1"/>
          </p:cNvSpPr>
          <p:nvPr>
            <p:ph type="ftr" sz="quarter" idx="11"/>
          </p:nvPr>
        </p:nvSpPr>
        <p:spPr>
          <a:xfrm>
            <a:off x="8321749" y="6400800"/>
            <a:ext cx="3260651" cy="228600"/>
          </a:xfrm>
        </p:spPr>
        <p:txBody>
          <a:bodyPr/>
          <a:lstStyle>
            <a:lvl1pPr>
              <a:defRPr>
                <a:latin typeface="Bodoni MT" pitchFamily="18" charset="0"/>
              </a:defRPr>
            </a:lvl1pPr>
          </a:lstStyle>
          <a:p>
            <a:r>
              <a:rPr lang="en-US" smtClean="0">
                <a:solidFill>
                  <a:srgbClr val="7C8F97">
                    <a:lumMod val="60000"/>
                    <a:lumOff val="40000"/>
                  </a:srgbClr>
                </a:solidFill>
              </a:rPr>
              <a:t>For Official Use Only Deliberative</a:t>
            </a:r>
            <a:endParaRPr lang="en-US" dirty="0">
              <a:solidFill>
                <a:srgbClr val="7C8F97">
                  <a:lumMod val="60000"/>
                  <a:lumOff val="40000"/>
                </a:srgbClr>
              </a:solidFill>
            </a:endParaRPr>
          </a:p>
        </p:txBody>
      </p:sp>
      <p:sp>
        <p:nvSpPr>
          <p:cNvPr id="27" name="Slide Number Placeholder 11"/>
          <p:cNvSpPr>
            <a:spLocks noGrp="1"/>
          </p:cNvSpPr>
          <p:nvPr>
            <p:ph type="sldNum" sz="quarter" idx="12"/>
          </p:nvPr>
        </p:nvSpPr>
        <p:spPr>
          <a:xfrm>
            <a:off x="5588000" y="6400801"/>
            <a:ext cx="1016000" cy="227013"/>
          </a:xfrm>
        </p:spPr>
        <p:txBody>
          <a:bodyPr/>
          <a:lstStyle>
            <a:lvl1pPr>
              <a:defRPr>
                <a:latin typeface="Bodoni MT" pitchFamily="18" charset="0"/>
              </a:defRPr>
            </a:lvl1pPr>
          </a:lstStyle>
          <a:p>
            <a:fld id="{CFE4BAC9-6D41-4691-9299-18EF07EF0177}" type="slidenum">
              <a:rPr lang="en-US" smtClean="0">
                <a:solidFill>
                  <a:srgbClr val="7C8F97">
                    <a:lumMod val="60000"/>
                    <a:lumOff val="40000"/>
                  </a:srgbClr>
                </a:solidFill>
              </a:rPr>
              <a:pPr/>
              <a:t>‹#›</a:t>
            </a:fld>
            <a:endParaRPr lang="en-US" dirty="0">
              <a:solidFill>
                <a:srgbClr val="7C8F97">
                  <a:lumMod val="60000"/>
                  <a:lumOff val="40000"/>
                </a:srgbClr>
              </a:solidFill>
            </a:endParaRPr>
          </a:p>
        </p:txBody>
      </p:sp>
      <p:sp>
        <p:nvSpPr>
          <p:cNvPr id="5" name="Text Placeholder 4"/>
          <p:cNvSpPr>
            <a:spLocks noGrp="1"/>
          </p:cNvSpPr>
          <p:nvPr>
            <p:ph type="body" sz="quarter" idx="13" hasCustomPrompt="1"/>
          </p:nvPr>
        </p:nvSpPr>
        <p:spPr>
          <a:xfrm>
            <a:off x="609600" y="228600"/>
            <a:ext cx="10972800" cy="228600"/>
          </a:xfrm>
        </p:spPr>
        <p:txBody>
          <a:bodyPr anchor="ctr" anchorCtr="0">
            <a:noAutofit/>
          </a:bodyPr>
          <a:lstStyle>
            <a:lvl1pPr marL="0" indent="0" algn="ctr">
              <a:buNone/>
              <a:defRPr sz="1800" baseline="0">
                <a:solidFill>
                  <a:srgbClr val="0000FF"/>
                </a:solidFill>
                <a:latin typeface="Arial"/>
                <a:cs typeface="Arial"/>
              </a:defRPr>
            </a:lvl1pPr>
          </a:lstStyle>
          <a:p>
            <a:pPr lvl="0"/>
            <a:r>
              <a:rPr lang="en-US" dirty="0" smtClean="0"/>
              <a:t>[Where will the info appear in the Supplement]</a:t>
            </a:r>
            <a:endParaRPr lang="en-US" dirty="0"/>
          </a:p>
        </p:txBody>
      </p:sp>
    </p:spTree>
    <p:extLst>
      <p:ext uri="{BB962C8B-B14F-4D97-AF65-F5344CB8AC3E}">
        <p14:creationId xmlns:p14="http://schemas.microsoft.com/office/powerpoint/2010/main" val="357783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9" name="Rectangle 28"/>
          <p:cNvSpPr/>
          <p:nvPr userDrawn="1"/>
        </p:nvSpPr>
        <p:spPr>
          <a:xfrm>
            <a:off x="304800" y="228600"/>
            <a:ext cx="11582400" cy="640080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04800" y="1600200"/>
            <a:ext cx="11582400" cy="7620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3" name="Content Placeholder 2"/>
          <p:cNvSpPr>
            <a:spLocks noGrp="1"/>
          </p:cNvSpPr>
          <p:nvPr>
            <p:ph idx="1"/>
          </p:nvPr>
        </p:nvSpPr>
        <p:spPr>
          <a:xfrm>
            <a:off x="609600" y="1828800"/>
            <a:ext cx="109728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4" name="Title 6"/>
          <p:cNvSpPr>
            <a:spLocks noGrp="1"/>
          </p:cNvSpPr>
          <p:nvPr>
            <p:ph type="title"/>
          </p:nvPr>
        </p:nvSpPr>
        <p:spPr>
          <a:xfrm>
            <a:off x="609601" y="457201"/>
            <a:ext cx="10972799" cy="1126807"/>
          </a:xfrm>
        </p:spPr>
        <p:txBody>
          <a:bodyPr>
            <a:normAutofit/>
          </a:bodyPr>
          <a:lstStyle>
            <a:lvl1pPr>
              <a:defRPr sz="4000">
                <a:latin typeface="Arial"/>
                <a:cs typeface="Arial"/>
              </a:defRPr>
            </a:lvl1pPr>
          </a:lstStyle>
          <a:p>
            <a:r>
              <a:rPr lang="en-US" dirty="0" smtClean="0"/>
              <a:t>Click to edit Master title style</a:t>
            </a:r>
            <a:endParaRPr lang="en-US" dirty="0"/>
          </a:p>
        </p:txBody>
      </p:sp>
      <p:sp>
        <p:nvSpPr>
          <p:cNvPr id="25" name="Date Placeholder 9"/>
          <p:cNvSpPr>
            <a:spLocks noGrp="1"/>
          </p:cNvSpPr>
          <p:nvPr>
            <p:ph type="dt" sz="half" idx="10"/>
          </p:nvPr>
        </p:nvSpPr>
        <p:spPr>
          <a:xfrm>
            <a:off x="609600" y="6400800"/>
            <a:ext cx="3048000" cy="228600"/>
          </a:xfrm>
        </p:spPr>
        <p:txBody>
          <a:bodyPr/>
          <a:lstStyle>
            <a:lvl1pPr>
              <a:defRPr>
                <a:latin typeface="Bodoni MT" pitchFamily="18" charset="0"/>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26" name="Footer Placeholder 10"/>
          <p:cNvSpPr>
            <a:spLocks noGrp="1"/>
          </p:cNvSpPr>
          <p:nvPr>
            <p:ph type="ftr" sz="quarter" idx="11"/>
          </p:nvPr>
        </p:nvSpPr>
        <p:spPr>
          <a:xfrm>
            <a:off x="8321749" y="6400800"/>
            <a:ext cx="3260651" cy="228600"/>
          </a:xfrm>
        </p:spPr>
        <p:txBody>
          <a:bodyPr/>
          <a:lstStyle>
            <a:lvl1pPr>
              <a:defRPr>
                <a:latin typeface="Bodoni MT" pitchFamily="18" charset="0"/>
              </a:defRPr>
            </a:lvl1pPr>
          </a:lstStyle>
          <a:p>
            <a:r>
              <a:rPr lang="en-US" smtClean="0">
                <a:solidFill>
                  <a:srgbClr val="7C8F97">
                    <a:lumMod val="60000"/>
                    <a:lumOff val="40000"/>
                  </a:srgbClr>
                </a:solidFill>
              </a:rPr>
              <a:t>For Official Use Only Deliberative</a:t>
            </a:r>
            <a:endParaRPr lang="en-US" dirty="0">
              <a:solidFill>
                <a:srgbClr val="7C8F97">
                  <a:lumMod val="60000"/>
                  <a:lumOff val="40000"/>
                </a:srgbClr>
              </a:solidFill>
            </a:endParaRPr>
          </a:p>
        </p:txBody>
      </p:sp>
      <p:sp>
        <p:nvSpPr>
          <p:cNvPr id="27" name="Slide Number Placeholder 11"/>
          <p:cNvSpPr>
            <a:spLocks noGrp="1"/>
          </p:cNvSpPr>
          <p:nvPr>
            <p:ph type="sldNum" sz="quarter" idx="12"/>
          </p:nvPr>
        </p:nvSpPr>
        <p:spPr>
          <a:xfrm>
            <a:off x="5588000" y="6400801"/>
            <a:ext cx="1016000" cy="227013"/>
          </a:xfrm>
        </p:spPr>
        <p:txBody>
          <a:bodyPr/>
          <a:lstStyle>
            <a:lvl1pPr>
              <a:defRPr>
                <a:latin typeface="Bodoni MT" pitchFamily="18" charset="0"/>
              </a:defRPr>
            </a:lvl1pPr>
          </a:lstStyle>
          <a:p>
            <a:fld id="{CFE4BAC9-6D41-4691-9299-18EF07EF0177}" type="slidenum">
              <a:rPr lang="en-US" smtClean="0">
                <a:solidFill>
                  <a:srgbClr val="7C8F97">
                    <a:lumMod val="60000"/>
                    <a:lumOff val="40000"/>
                  </a:srgbClr>
                </a:solidFill>
              </a:rPr>
              <a:pPr/>
              <a:t>‹#›</a:t>
            </a:fld>
            <a:endParaRPr lang="en-US" dirty="0">
              <a:solidFill>
                <a:srgbClr val="7C8F97">
                  <a:lumMod val="60000"/>
                  <a:lumOff val="40000"/>
                </a:srgbClr>
              </a:solidFill>
            </a:endParaRPr>
          </a:p>
        </p:txBody>
      </p:sp>
      <p:sp>
        <p:nvSpPr>
          <p:cNvPr id="5" name="Text Placeholder 4"/>
          <p:cNvSpPr>
            <a:spLocks noGrp="1"/>
          </p:cNvSpPr>
          <p:nvPr>
            <p:ph type="body" sz="quarter" idx="13" hasCustomPrompt="1"/>
          </p:nvPr>
        </p:nvSpPr>
        <p:spPr>
          <a:xfrm>
            <a:off x="609600" y="228600"/>
            <a:ext cx="10972800" cy="228600"/>
          </a:xfrm>
        </p:spPr>
        <p:txBody>
          <a:bodyPr anchor="ctr" anchorCtr="0">
            <a:noAutofit/>
          </a:bodyPr>
          <a:lstStyle>
            <a:lvl1pPr marL="0" indent="0" algn="ctr">
              <a:buNone/>
              <a:defRPr sz="1800" baseline="0">
                <a:solidFill>
                  <a:srgbClr val="0000FF"/>
                </a:solidFill>
                <a:latin typeface="Arial"/>
                <a:cs typeface="Arial"/>
              </a:defRPr>
            </a:lvl1pPr>
          </a:lstStyle>
          <a:p>
            <a:pPr lvl="0"/>
            <a:r>
              <a:rPr lang="en-US" dirty="0" smtClean="0"/>
              <a:t>[Where will the info appear in the Supplement]</a:t>
            </a:r>
            <a:endParaRPr lang="en-US" dirty="0"/>
          </a:p>
        </p:txBody>
      </p:sp>
    </p:spTree>
    <p:extLst>
      <p:ext uri="{BB962C8B-B14F-4D97-AF65-F5344CB8AC3E}">
        <p14:creationId xmlns:p14="http://schemas.microsoft.com/office/powerpoint/2010/main" val="3892321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9" name="Rectangle 28"/>
          <p:cNvSpPr/>
          <p:nvPr userDrawn="1"/>
        </p:nvSpPr>
        <p:spPr>
          <a:xfrm>
            <a:off x="304800" y="228600"/>
            <a:ext cx="11582400" cy="640080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04800" y="1600200"/>
            <a:ext cx="11582400" cy="7620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3" name="Content Placeholder 2"/>
          <p:cNvSpPr>
            <a:spLocks noGrp="1"/>
          </p:cNvSpPr>
          <p:nvPr>
            <p:ph idx="1"/>
          </p:nvPr>
        </p:nvSpPr>
        <p:spPr>
          <a:xfrm>
            <a:off x="609600" y="1828800"/>
            <a:ext cx="109728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4" name="Title 6"/>
          <p:cNvSpPr>
            <a:spLocks noGrp="1"/>
          </p:cNvSpPr>
          <p:nvPr>
            <p:ph type="title"/>
          </p:nvPr>
        </p:nvSpPr>
        <p:spPr>
          <a:xfrm>
            <a:off x="609601" y="457201"/>
            <a:ext cx="10972799" cy="1126807"/>
          </a:xfrm>
        </p:spPr>
        <p:txBody>
          <a:bodyPr>
            <a:normAutofit/>
          </a:bodyPr>
          <a:lstStyle>
            <a:lvl1pPr>
              <a:defRPr sz="4000">
                <a:latin typeface="Arial"/>
                <a:cs typeface="Arial"/>
              </a:defRPr>
            </a:lvl1pPr>
          </a:lstStyle>
          <a:p>
            <a:r>
              <a:rPr lang="en-US" dirty="0" smtClean="0"/>
              <a:t>Click to edit Master title style</a:t>
            </a:r>
            <a:endParaRPr lang="en-US" dirty="0"/>
          </a:p>
        </p:txBody>
      </p:sp>
      <p:sp>
        <p:nvSpPr>
          <p:cNvPr id="25" name="Date Placeholder 9"/>
          <p:cNvSpPr>
            <a:spLocks noGrp="1"/>
          </p:cNvSpPr>
          <p:nvPr>
            <p:ph type="dt" sz="half" idx="10"/>
          </p:nvPr>
        </p:nvSpPr>
        <p:spPr>
          <a:xfrm>
            <a:off x="609600" y="6400800"/>
            <a:ext cx="3048000" cy="228600"/>
          </a:xfrm>
        </p:spPr>
        <p:txBody>
          <a:bodyPr/>
          <a:lstStyle>
            <a:lvl1pPr>
              <a:defRPr>
                <a:latin typeface="Bodoni MT" pitchFamily="18" charset="0"/>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26" name="Footer Placeholder 10"/>
          <p:cNvSpPr>
            <a:spLocks noGrp="1"/>
          </p:cNvSpPr>
          <p:nvPr>
            <p:ph type="ftr" sz="quarter" idx="11"/>
          </p:nvPr>
        </p:nvSpPr>
        <p:spPr>
          <a:xfrm>
            <a:off x="8321749" y="6400800"/>
            <a:ext cx="3260651" cy="228600"/>
          </a:xfrm>
        </p:spPr>
        <p:txBody>
          <a:bodyPr/>
          <a:lstStyle>
            <a:lvl1pPr>
              <a:defRPr>
                <a:latin typeface="Bodoni MT" pitchFamily="18" charset="0"/>
              </a:defRPr>
            </a:lvl1pPr>
          </a:lstStyle>
          <a:p>
            <a:r>
              <a:rPr lang="en-US" smtClean="0">
                <a:solidFill>
                  <a:srgbClr val="7C8F97">
                    <a:lumMod val="60000"/>
                    <a:lumOff val="40000"/>
                  </a:srgbClr>
                </a:solidFill>
              </a:rPr>
              <a:t>For Official Use Only Deliberative</a:t>
            </a:r>
            <a:endParaRPr lang="en-US" dirty="0">
              <a:solidFill>
                <a:srgbClr val="7C8F97">
                  <a:lumMod val="60000"/>
                  <a:lumOff val="40000"/>
                </a:srgbClr>
              </a:solidFill>
            </a:endParaRPr>
          </a:p>
        </p:txBody>
      </p:sp>
      <p:sp>
        <p:nvSpPr>
          <p:cNvPr id="27" name="Slide Number Placeholder 11"/>
          <p:cNvSpPr>
            <a:spLocks noGrp="1"/>
          </p:cNvSpPr>
          <p:nvPr>
            <p:ph type="sldNum" sz="quarter" idx="12"/>
          </p:nvPr>
        </p:nvSpPr>
        <p:spPr>
          <a:xfrm>
            <a:off x="5588000" y="6400801"/>
            <a:ext cx="1016000" cy="227013"/>
          </a:xfrm>
        </p:spPr>
        <p:txBody>
          <a:bodyPr/>
          <a:lstStyle>
            <a:lvl1pPr>
              <a:defRPr>
                <a:latin typeface="Bodoni MT" pitchFamily="18" charset="0"/>
              </a:defRPr>
            </a:lvl1pPr>
          </a:lstStyle>
          <a:p>
            <a:fld id="{CFE4BAC9-6D41-4691-9299-18EF07EF0177}" type="slidenum">
              <a:rPr lang="en-US" smtClean="0">
                <a:solidFill>
                  <a:srgbClr val="7C8F97">
                    <a:lumMod val="60000"/>
                    <a:lumOff val="40000"/>
                  </a:srgbClr>
                </a:solidFill>
              </a:rPr>
              <a:pPr/>
              <a:t>‹#›</a:t>
            </a:fld>
            <a:endParaRPr lang="en-US" dirty="0">
              <a:solidFill>
                <a:srgbClr val="7C8F97">
                  <a:lumMod val="60000"/>
                  <a:lumOff val="40000"/>
                </a:srgbClr>
              </a:solidFill>
            </a:endParaRPr>
          </a:p>
        </p:txBody>
      </p:sp>
      <p:sp>
        <p:nvSpPr>
          <p:cNvPr id="5" name="Text Placeholder 4"/>
          <p:cNvSpPr>
            <a:spLocks noGrp="1"/>
          </p:cNvSpPr>
          <p:nvPr>
            <p:ph type="body" sz="quarter" idx="13" hasCustomPrompt="1"/>
          </p:nvPr>
        </p:nvSpPr>
        <p:spPr>
          <a:xfrm>
            <a:off x="609600" y="228600"/>
            <a:ext cx="10972800" cy="228600"/>
          </a:xfrm>
        </p:spPr>
        <p:txBody>
          <a:bodyPr anchor="ctr" anchorCtr="0">
            <a:noAutofit/>
          </a:bodyPr>
          <a:lstStyle>
            <a:lvl1pPr marL="0" indent="0" algn="ctr">
              <a:buNone/>
              <a:defRPr sz="1800" baseline="0">
                <a:solidFill>
                  <a:srgbClr val="0000FF"/>
                </a:solidFill>
                <a:latin typeface="Arial"/>
                <a:cs typeface="Arial"/>
              </a:defRPr>
            </a:lvl1pPr>
          </a:lstStyle>
          <a:p>
            <a:pPr lvl="0"/>
            <a:r>
              <a:rPr lang="en-US" dirty="0" smtClean="0"/>
              <a:t>[Where will the info appear in the Supplement]</a:t>
            </a:r>
            <a:endParaRPr lang="en-US" dirty="0"/>
          </a:p>
        </p:txBody>
      </p:sp>
    </p:spTree>
    <p:extLst>
      <p:ext uri="{BB962C8B-B14F-4D97-AF65-F5344CB8AC3E}">
        <p14:creationId xmlns:p14="http://schemas.microsoft.com/office/powerpoint/2010/main" val="2574876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88253-FF31-4C61-85CE-31AAC7BF6F78}"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122125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229BEE-EEA8-4ED3-B388-3D798FDCECAA}"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217940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0F620A-E6BF-4135-B895-3A9DF9AF9557}"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72052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D90FAC-D7EF-4B7B-B3D6-EEF1BF8F6A45}" type="datetime1">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2393492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E27344-E1BB-4C01-9C92-35ECE405350D}" type="datetime1">
              <a:rPr lang="en-US" smtClean="0"/>
              <a:t>3/24/2018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46830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9FE3C-70BE-447C-8091-7131F0F98CAF}"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01C8D-AF08-4FD6-A74A-4C4A35BED825}" type="slidenum">
              <a:rPr lang="en-US" smtClean="0"/>
              <a:t>‹#›</a:t>
            </a:fld>
            <a:endParaRPr lang="en-US"/>
          </a:p>
        </p:txBody>
      </p:sp>
    </p:spTree>
    <p:extLst>
      <p:ext uri="{BB962C8B-B14F-4D97-AF65-F5344CB8AC3E}">
        <p14:creationId xmlns:p14="http://schemas.microsoft.com/office/powerpoint/2010/main" val="1836060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EEB6ED-5BFA-4BD3-B102-99B9D47EDEC6}" type="datetime1">
              <a:rPr lang="en-US" smtClean="0"/>
              <a:t>3/24/2018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42765447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588B6D-462A-4247-9572-3C1729430169}" type="datetime1">
              <a:rPr lang="en-US" smtClean="0"/>
              <a:t>3/24/2018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3454511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9BE4AE-47D3-4F9B-918F-6FCDECD4EDFF}" type="datetime1">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22275709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E4C2F0-A1D8-4774-A715-5FF2E8062FB0}" type="datetime1">
              <a:rPr lang="en-US" smtClean="0"/>
              <a:t>3/24/2018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103988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79234F-E409-4D38-87F7-66FDB303BAC1}"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974926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3D497B-E0D6-4913-9DE5-FB89B7F26C82}"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C3209E-E9E3-447F-8CB4-B423FE694D52}" type="slidenum">
              <a:rPr lang="en-US" smtClean="0"/>
              <a:t>‹#›</a:t>
            </a:fld>
            <a:endParaRPr lang="en-US"/>
          </a:p>
        </p:txBody>
      </p:sp>
    </p:spTree>
    <p:extLst>
      <p:ext uri="{BB962C8B-B14F-4D97-AF65-F5344CB8AC3E}">
        <p14:creationId xmlns:p14="http://schemas.microsoft.com/office/powerpoint/2010/main" val="952140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304800" y="228600"/>
            <a:ext cx="11582400" cy="640080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cs typeface="Arial"/>
            </a:endParaRPr>
          </a:p>
        </p:txBody>
      </p:sp>
      <p:sp>
        <p:nvSpPr>
          <p:cNvPr id="17" name="Rectangle 16"/>
          <p:cNvSpPr/>
          <p:nvPr/>
        </p:nvSpPr>
        <p:spPr>
          <a:xfrm>
            <a:off x="304800" y="1066800"/>
            <a:ext cx="11582400" cy="198120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 name="Title 1"/>
          <p:cNvSpPr>
            <a:spLocks noGrp="1"/>
          </p:cNvSpPr>
          <p:nvPr>
            <p:ph type="ctrTitle"/>
          </p:nvPr>
        </p:nvSpPr>
        <p:spPr>
          <a:xfrm>
            <a:off x="1219200" y="1066800"/>
            <a:ext cx="9789584" cy="1981200"/>
          </a:xfrm>
        </p:spPr>
        <p:txBody>
          <a:bodyPr anchor="b" anchorCtr="0">
            <a:noAutofit/>
          </a:bodyPr>
          <a:lstStyle>
            <a:lvl1pPr>
              <a:defRPr sz="3200" kern="1200">
                <a:solidFill>
                  <a:schemeClr val="tx1">
                    <a:lumMod val="75000"/>
                    <a:lumOff val="25000"/>
                  </a:schemeClr>
                </a:solidFill>
                <a:latin typeface="Arial"/>
                <a:ea typeface="+mj-ea"/>
                <a:cs typeface="Arial"/>
              </a:defRPr>
            </a:lvl1pPr>
          </a:lstStyle>
          <a:p>
            <a:r>
              <a:rPr lang="en-US" smtClean="0"/>
              <a:t>Click to edit Master title style</a:t>
            </a:r>
            <a:endParaRPr dirty="0"/>
          </a:p>
        </p:txBody>
      </p:sp>
      <p:sp>
        <p:nvSpPr>
          <p:cNvPr id="3" name="Subtitle 2"/>
          <p:cNvSpPr>
            <a:spLocks noGrp="1"/>
          </p:cNvSpPr>
          <p:nvPr>
            <p:ph type="subTitle" idx="1"/>
          </p:nvPr>
        </p:nvSpPr>
        <p:spPr>
          <a:xfrm>
            <a:off x="1219200" y="3429000"/>
            <a:ext cx="9789584" cy="18288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400" kern="1200">
                <a:solidFill>
                  <a:schemeClr val="tx1">
                    <a:lumMod val="75000"/>
                    <a:lumOff val="25000"/>
                  </a:schemeClr>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09600" y="6400801"/>
            <a:ext cx="3048000" cy="228600"/>
          </a:xfrm>
        </p:spPr>
        <p:txBody>
          <a:bodyPr/>
          <a:lstStyle>
            <a:lvl1pPr>
              <a:defRPr>
                <a:latin typeface="Arial"/>
                <a:cs typeface="Arial"/>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5" name="Footer Placeholder 4"/>
          <p:cNvSpPr>
            <a:spLocks noGrp="1"/>
          </p:cNvSpPr>
          <p:nvPr>
            <p:ph type="ftr" sz="quarter" idx="11"/>
          </p:nvPr>
        </p:nvSpPr>
        <p:spPr>
          <a:xfrm>
            <a:off x="7518400" y="6400800"/>
            <a:ext cx="4064000" cy="228600"/>
          </a:xfrm>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6" name="Slide Number Placeholder 5"/>
          <p:cNvSpPr>
            <a:spLocks noGrp="1"/>
          </p:cNvSpPr>
          <p:nvPr>
            <p:ph type="sldNum" sz="quarter" idx="12"/>
          </p:nvPr>
        </p:nvSpPr>
        <p:spPr>
          <a:xfrm>
            <a:off x="5588000" y="6400801"/>
            <a:ext cx="1016000" cy="228601"/>
          </a:xfrm>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1921270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9" name="Rectangle 28"/>
          <p:cNvSpPr/>
          <p:nvPr userDrawn="1"/>
        </p:nvSpPr>
        <p:spPr>
          <a:xfrm>
            <a:off x="304800" y="228600"/>
            <a:ext cx="11582400" cy="640080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2" name="Rectangle 21"/>
          <p:cNvSpPr/>
          <p:nvPr/>
        </p:nvSpPr>
        <p:spPr>
          <a:xfrm>
            <a:off x="304800" y="1600200"/>
            <a:ext cx="11582400" cy="76200"/>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sp>
        <p:nvSpPr>
          <p:cNvPr id="23" name="Content Placeholder 2"/>
          <p:cNvSpPr>
            <a:spLocks noGrp="1"/>
          </p:cNvSpPr>
          <p:nvPr>
            <p:ph idx="1"/>
          </p:nvPr>
        </p:nvSpPr>
        <p:spPr>
          <a:xfrm>
            <a:off x="609600" y="1828800"/>
            <a:ext cx="109728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4" name="Title 6"/>
          <p:cNvSpPr>
            <a:spLocks noGrp="1"/>
          </p:cNvSpPr>
          <p:nvPr>
            <p:ph type="title"/>
          </p:nvPr>
        </p:nvSpPr>
        <p:spPr>
          <a:xfrm>
            <a:off x="609601" y="457201"/>
            <a:ext cx="10972799" cy="1126807"/>
          </a:xfrm>
        </p:spPr>
        <p:txBody>
          <a:bodyPr>
            <a:normAutofit/>
          </a:bodyPr>
          <a:lstStyle>
            <a:lvl1pPr>
              <a:defRPr sz="4000">
                <a:latin typeface="Arial"/>
                <a:cs typeface="Arial"/>
              </a:defRPr>
            </a:lvl1pPr>
          </a:lstStyle>
          <a:p>
            <a:r>
              <a:rPr lang="en-US" smtClean="0"/>
              <a:t>Click to edit Master title style</a:t>
            </a:r>
            <a:endParaRPr lang="en-US" dirty="0"/>
          </a:p>
        </p:txBody>
      </p:sp>
      <p:sp>
        <p:nvSpPr>
          <p:cNvPr id="25" name="Date Placeholder 9"/>
          <p:cNvSpPr>
            <a:spLocks noGrp="1"/>
          </p:cNvSpPr>
          <p:nvPr>
            <p:ph type="dt" sz="half" idx="10"/>
          </p:nvPr>
        </p:nvSpPr>
        <p:spPr>
          <a:xfrm>
            <a:off x="609600" y="6400800"/>
            <a:ext cx="3048000" cy="228600"/>
          </a:xfrm>
        </p:spPr>
        <p:txBody>
          <a:bodyPr/>
          <a:lstStyle>
            <a:lvl1pPr>
              <a:defRPr>
                <a:latin typeface="Bodoni MT" pitchFamily="18" charset="0"/>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26" name="Footer Placeholder 10"/>
          <p:cNvSpPr>
            <a:spLocks noGrp="1"/>
          </p:cNvSpPr>
          <p:nvPr>
            <p:ph type="ftr" sz="quarter" idx="11"/>
          </p:nvPr>
        </p:nvSpPr>
        <p:spPr>
          <a:xfrm>
            <a:off x="8321749" y="6400800"/>
            <a:ext cx="3260651" cy="228600"/>
          </a:xfrm>
        </p:spPr>
        <p:txBody>
          <a:bodyPr/>
          <a:lstStyle>
            <a:lvl1pPr>
              <a:defRPr>
                <a:latin typeface="Bodoni MT" pitchFamily="18" charset="0"/>
              </a:defRPr>
            </a:lvl1pPr>
          </a:lstStyle>
          <a:p>
            <a:r>
              <a:rPr lang="en-US" smtClean="0">
                <a:solidFill>
                  <a:srgbClr val="7C8F97">
                    <a:lumMod val="60000"/>
                    <a:lumOff val="40000"/>
                  </a:srgbClr>
                </a:solidFill>
              </a:rPr>
              <a:t>For Official Use Only Deliberative</a:t>
            </a:r>
            <a:endParaRPr lang="en-US" dirty="0">
              <a:solidFill>
                <a:srgbClr val="7C8F97">
                  <a:lumMod val="60000"/>
                  <a:lumOff val="40000"/>
                </a:srgbClr>
              </a:solidFill>
            </a:endParaRPr>
          </a:p>
        </p:txBody>
      </p:sp>
      <p:sp>
        <p:nvSpPr>
          <p:cNvPr id="27" name="Slide Number Placeholder 11"/>
          <p:cNvSpPr>
            <a:spLocks noGrp="1"/>
          </p:cNvSpPr>
          <p:nvPr>
            <p:ph type="sldNum" sz="quarter" idx="12"/>
          </p:nvPr>
        </p:nvSpPr>
        <p:spPr>
          <a:xfrm>
            <a:off x="5588000" y="6400801"/>
            <a:ext cx="1016000" cy="227013"/>
          </a:xfrm>
        </p:spPr>
        <p:txBody>
          <a:bodyPr/>
          <a:lstStyle>
            <a:lvl1pPr>
              <a:defRPr>
                <a:latin typeface="Bodoni MT" pitchFamily="18" charset="0"/>
              </a:defRPr>
            </a:lvl1pPr>
          </a:lstStyle>
          <a:p>
            <a:fld id="{CFE4BAC9-6D41-4691-9299-18EF07EF0177}" type="slidenum">
              <a:rPr lang="en-US" smtClean="0">
                <a:solidFill>
                  <a:srgbClr val="7C8F97">
                    <a:lumMod val="60000"/>
                    <a:lumOff val="40000"/>
                  </a:srgbClr>
                </a:solidFill>
              </a:rPr>
              <a:pPr/>
              <a:t>‹#›</a:t>
            </a:fld>
            <a:endParaRPr lang="en-US" dirty="0">
              <a:solidFill>
                <a:srgbClr val="7C8F97">
                  <a:lumMod val="60000"/>
                  <a:lumOff val="40000"/>
                </a:srgbClr>
              </a:solidFill>
            </a:endParaRPr>
          </a:p>
        </p:txBody>
      </p:sp>
      <p:sp>
        <p:nvSpPr>
          <p:cNvPr id="5" name="Text Placeholder 4"/>
          <p:cNvSpPr>
            <a:spLocks noGrp="1"/>
          </p:cNvSpPr>
          <p:nvPr>
            <p:ph type="body" sz="quarter" idx="13" hasCustomPrompt="1"/>
          </p:nvPr>
        </p:nvSpPr>
        <p:spPr>
          <a:xfrm>
            <a:off x="609600" y="228600"/>
            <a:ext cx="10972800" cy="228600"/>
          </a:xfrm>
        </p:spPr>
        <p:txBody>
          <a:bodyPr anchor="ctr" anchorCtr="0">
            <a:noAutofit/>
          </a:bodyPr>
          <a:lstStyle>
            <a:lvl1pPr marL="0" indent="0" algn="ctr">
              <a:buNone/>
              <a:defRPr sz="1800" baseline="0">
                <a:solidFill>
                  <a:srgbClr val="0000FF"/>
                </a:solidFill>
                <a:latin typeface="Arial"/>
                <a:cs typeface="Arial"/>
              </a:defRPr>
            </a:lvl1pPr>
          </a:lstStyle>
          <a:p>
            <a:pPr lvl="0"/>
            <a:r>
              <a:rPr lang="en-US" dirty="0" smtClean="0"/>
              <a:t>[Where will the info appear in the Supplement]</a:t>
            </a:r>
            <a:endParaRPr lang="en-US" dirty="0"/>
          </a:p>
        </p:txBody>
      </p:sp>
    </p:spTree>
    <p:extLst>
      <p:ext uri="{BB962C8B-B14F-4D97-AF65-F5344CB8AC3E}">
        <p14:creationId xmlns:p14="http://schemas.microsoft.com/office/powerpoint/2010/main" val="1627379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5" name="Footer Placeholder 4"/>
          <p:cNvSpPr>
            <a:spLocks noGrp="1"/>
          </p:cNvSpPr>
          <p:nvPr>
            <p:ph type="ftr" sz="quarter" idx="11"/>
          </p:nvPr>
        </p:nvSpPr>
        <p:spPr>
          <a:xfrm>
            <a:off x="7518400" y="6124401"/>
            <a:ext cx="3860800" cy="257810"/>
          </a:xfrm>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smtClean="0"/>
              <a:t>Click icon to add picture</a:t>
            </a:r>
            <a:endParaRPr/>
          </a:p>
        </p:txBody>
      </p:sp>
    </p:spTree>
    <p:extLst>
      <p:ext uri="{BB962C8B-B14F-4D97-AF65-F5344CB8AC3E}">
        <p14:creationId xmlns:p14="http://schemas.microsoft.com/office/powerpoint/2010/main" val="61990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3037558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255E8-04A9-3A4E-B822-763779DB96A9}" type="datetimeFigureOut">
              <a:rPr lang="en-US" smtClean="0"/>
              <a:t>3/22/2018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756606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2580048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8" name="Footer Placeholder 7"/>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9" name="Slide Number Placeholder 8"/>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2552364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4" name="Footer Placeholder 3"/>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5" name="Slide Number Placeholder 4"/>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1560173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3" name="Footer Placeholder 2"/>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3366967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19106273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smtClean="0"/>
              <a:t>Click icon to add picture</a:t>
            </a:r>
            <a:endParaRPr/>
          </a:p>
        </p:txBody>
      </p:sp>
    </p:spTree>
    <p:extLst>
      <p:ext uri="{BB962C8B-B14F-4D97-AF65-F5344CB8AC3E}">
        <p14:creationId xmlns:p14="http://schemas.microsoft.com/office/powerpoint/2010/main" val="1627079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3196943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6" name="Footer Placeholder 5"/>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3781273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2093150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srgbClr val="FFFFFF"/>
                </a:solidFill>
              </a:endParaRPr>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r>
              <a:rPr lang="en-US" smtClean="0">
                <a:solidFill>
                  <a:srgbClr val="7C8F97">
                    <a:lumMod val="60000"/>
                    <a:lumOff val="40000"/>
                  </a:srgbClr>
                </a:solidFill>
              </a:rPr>
              <a:t>APM For FY 2019 Supplement</a:t>
            </a:r>
            <a:endParaRPr lang="en-US">
              <a:solidFill>
                <a:srgbClr val="7C8F97">
                  <a:lumMod val="60000"/>
                  <a:lumOff val="40000"/>
                </a:srgbClr>
              </a:solidFill>
            </a:endParaRPr>
          </a:p>
        </p:txBody>
      </p:sp>
      <p:sp>
        <p:nvSpPr>
          <p:cNvPr id="5" name="Footer Placeholder 4"/>
          <p:cNvSpPr>
            <a:spLocks noGrp="1"/>
          </p:cNvSpPr>
          <p:nvPr>
            <p:ph type="ftr" sz="quarter" idx="11"/>
          </p:nvPr>
        </p:nvSpPr>
        <p:spPr/>
        <p:txBody>
          <a:body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srgbClr val="7C8F97">
                    <a:lumMod val="60000"/>
                    <a:lumOff val="40000"/>
                  </a:srgbClr>
                </a:solidFill>
              </a:rPr>
              <a:pPr/>
              <a:t>‹#›</a:t>
            </a:fld>
            <a:endParaRPr lang="en-US">
              <a:solidFill>
                <a:srgbClr val="7C8F97">
                  <a:lumMod val="60000"/>
                  <a:lumOff val="40000"/>
                </a:srgbClr>
              </a:solidFill>
            </a:endParaRPr>
          </a:p>
        </p:txBody>
      </p:sp>
    </p:spTree>
    <p:extLst>
      <p:ext uri="{BB962C8B-B14F-4D97-AF65-F5344CB8AC3E}">
        <p14:creationId xmlns:p14="http://schemas.microsoft.com/office/powerpoint/2010/main" val="229224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4255E8-04A9-3A4E-B822-763779DB96A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21733885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9FE3C-70BE-447C-8091-7131F0F98CAF}" type="datetime1">
              <a:rPr lang="en-US" smtClean="0"/>
              <a:t>3/24/2018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A01C8D-AF08-4FD6-A74A-4C4A35BED825}" type="slidenum">
              <a:rPr lang="en-US" smtClean="0"/>
              <a:t>‹#›</a:t>
            </a:fld>
            <a:endParaRPr lang="en-US"/>
          </a:p>
        </p:txBody>
      </p:sp>
    </p:spTree>
    <p:extLst>
      <p:ext uri="{BB962C8B-B14F-4D97-AF65-F5344CB8AC3E}">
        <p14:creationId xmlns:p14="http://schemas.microsoft.com/office/powerpoint/2010/main" val="2044954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4255E8-04A9-3A4E-B822-763779DB96A9}" type="datetimeFigureOut">
              <a:rPr lang="en-US" smtClean="0"/>
              <a:t>3/22/2018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3800609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4255E8-04A9-3A4E-B822-763779DB96A9}" type="datetimeFigureOut">
              <a:rPr lang="en-US" smtClean="0"/>
              <a:t>3/22/2018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343585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255E8-04A9-3A4E-B822-763779DB96A9}" type="datetimeFigureOut">
              <a:rPr lang="en-US" smtClean="0"/>
              <a:t>3/22/2018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2018372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255E8-04A9-3A4E-B822-763779DB96A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1356171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4255E8-04A9-3A4E-B822-763779DB96A9}" type="datetimeFigureOut">
              <a:rPr lang="en-US" smtClean="0"/>
              <a:t>3/22/2018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E77FEF-3A47-B544-86E5-3E577BCA7085}" type="slidenum">
              <a:rPr lang="en-US" smtClean="0"/>
              <a:t>‹#›</a:t>
            </a:fld>
            <a:endParaRPr lang="en-US"/>
          </a:p>
        </p:txBody>
      </p:sp>
    </p:spTree>
    <p:extLst>
      <p:ext uri="{BB962C8B-B14F-4D97-AF65-F5344CB8AC3E}">
        <p14:creationId xmlns:p14="http://schemas.microsoft.com/office/powerpoint/2010/main" val="339469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375EB8-C48B-4E4F-A923-D6397ED30704}" type="datetime1">
              <a:rPr lang="en-US" smtClean="0"/>
              <a:t>3/24/2018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01C8D-AF08-4FD6-A74A-4C4A35BED825}" type="slidenum">
              <a:rPr lang="en-US" smtClean="0"/>
              <a:t>‹#›</a:t>
            </a:fld>
            <a:endParaRPr lang="en-US"/>
          </a:p>
        </p:txBody>
      </p:sp>
    </p:spTree>
    <p:extLst>
      <p:ext uri="{BB962C8B-B14F-4D97-AF65-F5344CB8AC3E}">
        <p14:creationId xmlns:p14="http://schemas.microsoft.com/office/powerpoint/2010/main" val="137702817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29" r:id="rId12"/>
    <p:sldLayoutId id="2147483730" r:id="rId13"/>
    <p:sldLayoutId id="2147483731" r:id="rId14"/>
  </p:sldLayoutIdLst>
  <p:txStyles>
    <p:titleStyle>
      <a:lvl1pPr algn="ctr" defTabSz="914400" rtl="0" eaLnBrk="1" latinLnBrk="0" hangingPunct="1">
        <a:lnSpc>
          <a:spcPct val="90000"/>
        </a:lnSpc>
        <a:spcBef>
          <a:spcPct val="0"/>
        </a:spcBef>
        <a:buNone/>
        <a:defRPr sz="3600" b="1" kern="1200">
          <a:solidFill>
            <a:srgbClr val="45408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E386E-3629-4F97-AE2E-C6DD178CB1A5}" type="datetime1">
              <a:rPr lang="en-US" smtClean="0"/>
              <a:t>3/24/2018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3209E-E9E3-447F-8CB4-B423FE694D52}" type="slidenum">
              <a:rPr lang="en-US" smtClean="0"/>
              <a:t>‹#›</a:t>
            </a:fld>
            <a:endParaRPr lang="en-US"/>
          </a:p>
        </p:txBody>
      </p:sp>
    </p:spTree>
    <p:extLst>
      <p:ext uri="{BB962C8B-B14F-4D97-AF65-F5344CB8AC3E}">
        <p14:creationId xmlns:p14="http://schemas.microsoft.com/office/powerpoint/2010/main" val="59420089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r>
              <a:rPr lang="en-US" smtClean="0">
                <a:solidFill>
                  <a:srgbClr val="7C8F97">
                    <a:lumMod val="60000"/>
                    <a:lumOff val="40000"/>
                  </a:srgbClr>
                </a:solidFill>
              </a:rPr>
              <a:t>APM For FY 2019 Supplement</a:t>
            </a:r>
            <a:endParaRPr lang="en-US" dirty="0">
              <a:solidFill>
                <a:srgbClr val="7C8F97">
                  <a:lumMod val="60000"/>
                  <a:lumOff val="40000"/>
                </a:srgbClr>
              </a:solidFill>
            </a:endParaRPr>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r>
              <a:rPr lang="en-US" smtClean="0">
                <a:solidFill>
                  <a:srgbClr val="7C8F97">
                    <a:lumMod val="60000"/>
                    <a:lumOff val="40000"/>
                  </a:srgbClr>
                </a:solidFill>
              </a:rPr>
              <a:t>For Official Use Only-Deliberative</a:t>
            </a:r>
            <a:endParaRPr lang="en-US">
              <a:solidFill>
                <a:srgbClr val="7C8F97">
                  <a:lumMod val="60000"/>
                  <a:lumOff val="40000"/>
                </a:srgbClr>
              </a:solidFill>
            </a:endParaRPr>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r>
              <a:rPr lang="en-US" dirty="0" smtClean="0">
                <a:solidFill>
                  <a:srgbClr val="7C8F97">
                    <a:lumMod val="60000"/>
                    <a:lumOff val="40000"/>
                  </a:srgbClr>
                </a:solidFill>
              </a:rPr>
              <a:t>1</a:t>
            </a:r>
            <a:endParaRPr lang="en-US" dirty="0">
              <a:solidFill>
                <a:srgbClr val="7C8F97">
                  <a:lumMod val="60000"/>
                  <a:lumOff val="40000"/>
                </a:srgbClr>
              </a:solidFill>
            </a:endParaRPr>
          </a:p>
        </p:txBody>
      </p:sp>
    </p:spTree>
    <p:extLst>
      <p:ext uri="{BB962C8B-B14F-4D97-AF65-F5344CB8AC3E}">
        <p14:creationId xmlns:p14="http://schemas.microsoft.com/office/powerpoint/2010/main" val="99180646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p:txStyles>
    <p:titleStyle>
      <a:lvl1pPr algn="ctr" defTabSz="914400" rtl="0" eaLnBrk="1" latinLnBrk="0" hangingPunct="1">
        <a:spcBef>
          <a:spcPct val="0"/>
        </a:spcBef>
        <a:buNone/>
        <a:defRPr sz="4000" kern="1200">
          <a:solidFill>
            <a:schemeClr val="tx1">
              <a:lumMod val="75000"/>
              <a:lumOff val="25000"/>
            </a:schemeClr>
          </a:solidFill>
          <a:latin typeface="Arial"/>
          <a:ea typeface="+mj-ea"/>
          <a:cs typeface="Arial"/>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Arial"/>
          <a:ea typeface="+mn-ea"/>
          <a:cs typeface="Arial"/>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Arial"/>
          <a:ea typeface="+mn-ea"/>
          <a:cs typeface="Arial"/>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Arial"/>
          <a:ea typeface="+mn-ea"/>
          <a:cs typeface="Arial"/>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Arial"/>
          <a:ea typeface="+mn-ea"/>
          <a:cs typeface="Arial"/>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Arial"/>
          <a:ea typeface="+mn-ea"/>
          <a:cs typeface="Arial"/>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emf"/><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emf"/><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mj-lt"/>
              </a:rPr>
              <a:t>Smart and Connected Communities – Looking Forward</a:t>
            </a:r>
            <a:endParaRPr lang="en-US" dirty="0">
              <a:latin typeface="+mj-lt"/>
            </a:endParaRPr>
          </a:p>
        </p:txBody>
      </p:sp>
      <p:sp>
        <p:nvSpPr>
          <p:cNvPr id="3" name="Subtitle 2"/>
          <p:cNvSpPr>
            <a:spLocks noGrp="1"/>
          </p:cNvSpPr>
          <p:nvPr>
            <p:ph type="subTitle" idx="1"/>
          </p:nvPr>
        </p:nvSpPr>
        <p:spPr>
          <a:xfrm>
            <a:off x="1524000" y="3956368"/>
            <a:ext cx="9144000" cy="1655762"/>
          </a:xfrm>
        </p:spPr>
        <p:txBody>
          <a:bodyPr/>
          <a:lstStyle/>
          <a:p>
            <a:r>
              <a:rPr lang="en-US" dirty="0" smtClean="0">
                <a:latin typeface="+mj-lt"/>
              </a:rPr>
              <a:t>David Corman</a:t>
            </a:r>
          </a:p>
          <a:p>
            <a:r>
              <a:rPr lang="en-US" dirty="0" smtClean="0">
                <a:latin typeface="+mj-lt"/>
              </a:rPr>
              <a:t>March 15, 2018</a:t>
            </a:r>
          </a:p>
        </p:txBody>
      </p:sp>
    </p:spTree>
    <p:extLst>
      <p:ext uri="{BB962C8B-B14F-4D97-AF65-F5344CB8AC3E}">
        <p14:creationId xmlns:p14="http://schemas.microsoft.com/office/powerpoint/2010/main" val="431221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G:\Speeches\2013\Marrett\SfN\title_slide_v02.jpg"/>
          <p:cNvPicPr>
            <a:picLocks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117" y="0"/>
            <a:ext cx="12186883" cy="1135619"/>
          </a:xfrm>
          <a:prstGeom prst="rect">
            <a:avLst/>
          </a:prstGeom>
          <a:ln>
            <a:noFill/>
          </a:ln>
          <a:effectLst/>
          <a:extLst/>
        </p:spPr>
      </p:pic>
      <p:sp>
        <p:nvSpPr>
          <p:cNvPr id="3" name="Title 2"/>
          <p:cNvSpPr>
            <a:spLocks noGrp="1"/>
          </p:cNvSpPr>
          <p:nvPr>
            <p:ph type="title"/>
          </p:nvPr>
        </p:nvSpPr>
        <p:spPr>
          <a:xfrm>
            <a:off x="-51101" y="0"/>
            <a:ext cx="7743825" cy="1135619"/>
          </a:xfrm>
        </p:spPr>
        <p:txBody>
          <a:bodyPr/>
          <a:lstStyle/>
          <a:p>
            <a:r>
              <a:rPr lang="en-US" dirty="0" smtClean="0">
                <a:solidFill>
                  <a:schemeClr val="bg1"/>
                </a:solidFill>
                <a:effectLst>
                  <a:outerShdw blurRad="50800" dist="50800" dir="5400000" sx="103000" sy="103000" algn="ctr" rotWithShape="0">
                    <a:schemeClr val="tx1"/>
                  </a:outerShdw>
                </a:effectLst>
              </a:rPr>
              <a:t>The Evolution of a Program</a:t>
            </a:r>
            <a:endParaRPr lang="en-US" dirty="0">
              <a:solidFill>
                <a:schemeClr val="bg1"/>
              </a:solidFill>
              <a:effectLst>
                <a:outerShdw blurRad="50800" dist="50800" dir="5400000" sx="103000" sy="103000" algn="ctr" rotWithShape="0">
                  <a:schemeClr val="tx1"/>
                </a:outerShdw>
              </a:effectLst>
            </a:endParaRPr>
          </a:p>
        </p:txBody>
      </p:sp>
      <p:sp>
        <p:nvSpPr>
          <p:cNvPr id="4" name="Slide Number Placeholder 3"/>
          <p:cNvSpPr>
            <a:spLocks noGrp="1"/>
          </p:cNvSpPr>
          <p:nvPr>
            <p:ph type="sldNum" sz="quarter" idx="12"/>
          </p:nvPr>
        </p:nvSpPr>
        <p:spPr>
          <a:xfrm>
            <a:off x="5588000" y="6356351"/>
            <a:ext cx="1016000" cy="271463"/>
          </a:xfrm>
          <a:prstGeom prst="rect">
            <a:avLst/>
          </a:prstGeom>
        </p:spPr>
        <p:txBody>
          <a:bodyPr/>
          <a:lstStyle/>
          <a:p>
            <a:fld id="{64A01C8D-AF08-4FD6-A74A-4C4A35BED825}" type="slidenum">
              <a:rPr lang="en-US" smtClean="0"/>
              <a:t>2</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445" t="30805" r="40525" b="48352"/>
          <a:stretch/>
        </p:blipFill>
        <p:spPr>
          <a:xfrm>
            <a:off x="8763959" y="2449249"/>
            <a:ext cx="3428041" cy="1429407"/>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51341" r="38547" b="29655"/>
          <a:stretch/>
        </p:blipFill>
        <p:spPr>
          <a:xfrm>
            <a:off x="8763959" y="3900298"/>
            <a:ext cx="3428041" cy="1303282"/>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69885" r="38943" b="6622"/>
          <a:stretch/>
        </p:blipFill>
        <p:spPr>
          <a:xfrm>
            <a:off x="8774468" y="5246863"/>
            <a:ext cx="3417532" cy="161113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r="40722" b="68123"/>
          <a:stretch/>
        </p:blipFill>
        <p:spPr>
          <a:xfrm>
            <a:off x="8821764" y="0"/>
            <a:ext cx="3370236" cy="2543364"/>
          </a:xfrm>
          <a:prstGeom prst="rect">
            <a:avLst/>
          </a:prstGeom>
        </p:spPr>
      </p:pic>
      <p:sp>
        <p:nvSpPr>
          <p:cNvPr id="11" name="Rectangle 10"/>
          <p:cNvSpPr/>
          <p:nvPr/>
        </p:nvSpPr>
        <p:spPr>
          <a:xfrm>
            <a:off x="475927" y="1271682"/>
            <a:ext cx="7483850" cy="3077766"/>
          </a:xfrm>
          <a:prstGeom prst="rect">
            <a:avLst/>
          </a:prstGeom>
        </p:spPr>
        <p:txBody>
          <a:bodyPr wrap="square">
            <a:spAutoFit/>
          </a:bodyPr>
          <a:lstStyle/>
          <a:p>
            <a:r>
              <a:rPr lang="en-US" sz="2200" dirty="0" smtClean="0">
                <a:solidFill>
                  <a:srgbClr val="000000"/>
                </a:solidFill>
                <a:latin typeface="Calibri" charset="0"/>
                <a:ea typeface="Calibri" charset="0"/>
                <a:cs typeface="Calibri" charset="0"/>
              </a:rPr>
              <a:t>NSF supports </a:t>
            </a:r>
            <a:r>
              <a:rPr lang="en-US" sz="2200" dirty="0">
                <a:solidFill>
                  <a:srgbClr val="000000"/>
                </a:solidFill>
                <a:latin typeface="Calibri" charset="0"/>
                <a:ea typeface="Calibri" charset="0"/>
                <a:cs typeface="Calibri" charset="0"/>
              </a:rPr>
              <a:t>fundamental, multidisciplinary research on the interactions between humans and the built environment within and among communities </a:t>
            </a:r>
            <a:r>
              <a:rPr lang="en-US" sz="2200" dirty="0" smtClean="0">
                <a:solidFill>
                  <a:srgbClr val="000000"/>
                </a:solidFill>
                <a:latin typeface="Calibri" charset="0"/>
                <a:ea typeface="Calibri" charset="0"/>
                <a:cs typeface="Calibri" charset="0"/>
              </a:rPr>
              <a:t>in all of the science and engineering domains supported by the Foundation’s directorates.</a:t>
            </a:r>
            <a:endParaRPr lang="en-US" sz="2200" dirty="0" smtClean="0">
              <a:latin typeface="Calibri" charset="0"/>
              <a:ea typeface="Calibri" charset="0"/>
              <a:cs typeface="Calibri" charset="0"/>
            </a:endParaRPr>
          </a:p>
          <a:p>
            <a:endParaRPr lang="en-US" sz="2200" dirty="0">
              <a:latin typeface="Calibri" charset="0"/>
              <a:ea typeface="Calibri" charset="0"/>
              <a:cs typeface="Calibri" charset="0"/>
            </a:endParaRPr>
          </a:p>
          <a:p>
            <a:r>
              <a:rPr lang="en-US" sz="2200" b="1" dirty="0">
                <a:solidFill>
                  <a:srgbClr val="000000"/>
                </a:solidFill>
                <a:latin typeface="Calibri" charset="0"/>
                <a:ea typeface="Calibri" charset="0"/>
                <a:cs typeface="Calibri" charset="0"/>
              </a:rPr>
              <a:t>Cyber-physical systems (CPS) </a:t>
            </a:r>
            <a:r>
              <a:rPr lang="en-US" sz="2200" dirty="0">
                <a:solidFill>
                  <a:srgbClr val="000000"/>
                </a:solidFill>
                <a:latin typeface="Calibri" charset="0"/>
                <a:ea typeface="Calibri" charset="0"/>
                <a:cs typeface="Calibri" charset="0"/>
              </a:rPr>
              <a:t>are engineered systems that are built from, and depend upon, the seamless integration of computation and physical components. </a:t>
            </a:r>
          </a:p>
          <a:p>
            <a:endParaRPr lang="en-US" dirty="0"/>
          </a:p>
        </p:txBody>
      </p:sp>
      <p:sp>
        <p:nvSpPr>
          <p:cNvPr id="12" name="TextBox 11"/>
          <p:cNvSpPr txBox="1"/>
          <p:nvPr/>
        </p:nvSpPr>
        <p:spPr>
          <a:xfrm>
            <a:off x="1629143" y="4291071"/>
            <a:ext cx="6552154" cy="2123658"/>
          </a:xfrm>
          <a:prstGeom prst="rect">
            <a:avLst/>
          </a:prstGeom>
          <a:noFill/>
        </p:spPr>
        <p:txBody>
          <a:bodyPr wrap="square" rtlCol="0">
            <a:spAutoFit/>
          </a:bodyPr>
          <a:lstStyle/>
          <a:p>
            <a:r>
              <a:rPr lang="en-US" sz="2200" dirty="0">
                <a:solidFill>
                  <a:srgbClr val="000000"/>
                </a:solidFill>
                <a:latin typeface="Calibri" charset="0"/>
                <a:ea typeface="Calibri" charset="0"/>
                <a:cs typeface="Calibri" charset="0"/>
              </a:rPr>
              <a:t>A </a:t>
            </a:r>
            <a:r>
              <a:rPr lang="en-US" sz="2200" b="1" dirty="0">
                <a:solidFill>
                  <a:srgbClr val="000000"/>
                </a:solidFill>
                <a:latin typeface="Calibri" charset="0"/>
                <a:ea typeface="Calibri" charset="0"/>
                <a:cs typeface="Calibri" charset="0"/>
              </a:rPr>
              <a:t>Smart and Connected Community (S&amp;CC) </a:t>
            </a:r>
            <a:r>
              <a:rPr lang="en-US" sz="2200" dirty="0">
                <a:solidFill>
                  <a:srgbClr val="000000"/>
                </a:solidFill>
                <a:latin typeface="Calibri" charset="0"/>
                <a:ea typeface="Calibri" charset="0"/>
                <a:cs typeface="Calibri" charset="0"/>
              </a:rPr>
              <a:t>is a community that synergistically integrates information and communication technologies with the natural and built environments, including infrastructure, to improve the social, economic, and environmental well-being of those who live, work, or travel within it</a:t>
            </a:r>
            <a:r>
              <a:rPr lang="en-US" sz="2200" dirty="0">
                <a:latin typeface="Calibri" charset="0"/>
                <a:ea typeface="Calibri" charset="0"/>
                <a:cs typeface="Calibri" charset="0"/>
              </a:rPr>
              <a:t>.</a:t>
            </a:r>
          </a:p>
        </p:txBody>
      </p:sp>
      <p:pic>
        <p:nvPicPr>
          <p:cNvPr id="13" name="Picture 12" descr="nsf1.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9119" y="5451126"/>
            <a:ext cx="1279735" cy="1279402"/>
          </a:xfrm>
          <a:prstGeom prst="rect">
            <a:avLst/>
          </a:prstGeom>
        </p:spPr>
      </p:pic>
    </p:spTree>
    <p:extLst>
      <p:ext uri="{BB962C8B-B14F-4D97-AF65-F5344CB8AC3E}">
        <p14:creationId xmlns:p14="http://schemas.microsoft.com/office/powerpoint/2010/main" val="36764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308" y="-158879"/>
            <a:ext cx="10515600" cy="1051525"/>
          </a:xfrm>
        </p:spPr>
        <p:txBody>
          <a:bodyPr/>
          <a:lstStyle/>
          <a:p>
            <a:pPr algn="ctr"/>
            <a:r>
              <a:rPr lang="en-US" dirty="0" smtClean="0"/>
              <a:t>NSF CPS and S&amp;CC Programs</a:t>
            </a:r>
            <a:endParaRPr lang="en-US" dirty="0"/>
          </a:p>
        </p:txBody>
      </p:sp>
      <p:sp>
        <p:nvSpPr>
          <p:cNvPr id="82" name="Content Placeholder 7"/>
          <p:cNvSpPr txBox="1">
            <a:spLocks/>
          </p:cNvSpPr>
          <p:nvPr/>
        </p:nvSpPr>
        <p:spPr>
          <a:xfrm>
            <a:off x="6760092" y="4948659"/>
            <a:ext cx="4761742" cy="1027258"/>
          </a:xfrm>
          <a:prstGeom prst="rect">
            <a:avLst/>
          </a:prstGeom>
        </p:spPr>
        <p:txBody>
          <a:bodyPr vert="horz" lIns="91365" tIns="45683" rIns="91365" bIns="45683" rtlCol="0">
            <a:noAutofit/>
          </a:bodyPr>
          <a:lstStyle>
            <a:lvl1pPr marL="256971" indent="-256971" algn="l" defTabSz="685254" rtl="0" eaLnBrk="1" latinLnBrk="0" hangingPunct="1">
              <a:spcBef>
                <a:spcPct val="20000"/>
              </a:spcBef>
              <a:buFont typeface="Arial" pitchFamily="34" charset="0"/>
              <a:buChar char="•"/>
              <a:defRPr sz="1950" kern="1200">
                <a:solidFill>
                  <a:schemeClr val="tx1"/>
                </a:solidFill>
                <a:latin typeface="Arial" pitchFamily="34" charset="0"/>
                <a:ea typeface="+mn-ea"/>
                <a:cs typeface="Arial" pitchFamily="34" charset="0"/>
              </a:defRPr>
            </a:lvl1pPr>
            <a:lvl2pPr marL="556769" indent="-214145" algn="l" defTabSz="685254"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856566" indent="-171311" algn="l" defTabSz="685254" rtl="0" eaLnBrk="1" latinLnBrk="0" hangingPunct="1">
              <a:spcBef>
                <a:spcPct val="20000"/>
              </a:spcBef>
              <a:buFont typeface="Arial" pitchFamily="34" charset="0"/>
              <a:buChar char="•"/>
              <a:defRPr sz="1650" kern="1200">
                <a:solidFill>
                  <a:schemeClr val="tx1"/>
                </a:solidFill>
                <a:latin typeface="Arial" pitchFamily="34" charset="0"/>
                <a:ea typeface="+mn-ea"/>
                <a:cs typeface="Arial" pitchFamily="34" charset="0"/>
              </a:defRPr>
            </a:lvl3pPr>
            <a:lvl4pPr marL="1199190" indent="-171311" algn="l" defTabSz="685254" rtl="0" eaLnBrk="1" latinLnBrk="0" hangingPunct="1">
              <a:spcBef>
                <a:spcPct val="20000"/>
              </a:spcBef>
              <a:buFont typeface="Arial" pitchFamily="34" charset="0"/>
              <a:buChar char="–"/>
              <a:defRPr sz="1500" kern="1200">
                <a:solidFill>
                  <a:schemeClr val="tx1"/>
                </a:solidFill>
                <a:latin typeface="Arial" pitchFamily="34" charset="0"/>
                <a:ea typeface="+mn-ea"/>
                <a:cs typeface="Arial" pitchFamily="34" charset="0"/>
              </a:defRPr>
            </a:lvl4pPr>
            <a:lvl5pPr marL="1541816" indent="-171311" algn="l" defTabSz="685254" rtl="0" eaLnBrk="1" latinLnBrk="0" hangingPunct="1">
              <a:spcBef>
                <a:spcPct val="20000"/>
              </a:spcBef>
              <a:buFont typeface="Arial" pitchFamily="34" charset="0"/>
              <a:buChar char="»"/>
              <a:defRPr sz="1350" kern="1200">
                <a:solidFill>
                  <a:schemeClr val="tx1"/>
                </a:solidFill>
                <a:latin typeface="Arial" pitchFamily="34" charset="0"/>
                <a:ea typeface="+mn-ea"/>
                <a:cs typeface="Arial" pitchFamily="34" charset="0"/>
              </a:defRPr>
            </a:lvl5pPr>
            <a:lvl6pPr marL="1884438" indent="-171311" algn="l" defTabSz="68525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065" indent="-171311" algn="l" defTabSz="68525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692" indent="-171311" algn="l" defTabSz="68525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2321" indent="-171311" algn="l" defTabSz="685254"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1" indent="0" algn="l" defTabSz="685254" rtl="0" eaLnBrk="1" fontAlgn="auto" latinLnBrk="0" hangingPunct="1">
              <a:lnSpc>
                <a:spcPct val="100000"/>
              </a:lnSpc>
              <a:spcBef>
                <a:spcPts val="1500"/>
              </a:spcBef>
              <a:spcAft>
                <a:spcPts val="0"/>
              </a:spcAft>
              <a:buClr>
                <a:sysClr val="windowText" lastClr="000000">
                  <a:lumMod val="75000"/>
                  <a:lumOff val="25000"/>
                </a:sysClr>
              </a:buClr>
              <a:buSzTx/>
              <a:buFont typeface="Arial"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charset="0"/>
                <a:ea typeface="Calibri" charset="0"/>
                <a:cs typeface="Calibri" charset="0"/>
              </a:rPr>
              <a:t>Integrative research that pairs advances in technological and social dimensions with meaningful community engagement.</a:t>
            </a:r>
            <a:endParaRPr kumimoji="0" lang="en-US" sz="2000" b="0" i="1" u="none" strike="noStrike" kern="1200" cap="none" spc="0" normalizeH="0" baseline="0" noProof="0" dirty="0" smtClean="0">
              <a:ln>
                <a:noFill/>
              </a:ln>
              <a:solidFill>
                <a:sysClr val="windowText" lastClr="000000"/>
              </a:solidFill>
              <a:effectLst/>
              <a:uLnTx/>
              <a:uFillTx/>
              <a:latin typeface="Calibri" charset="0"/>
              <a:ea typeface="Calibri" charset="0"/>
              <a:cs typeface="Calibri" charset="0"/>
            </a:endParaRPr>
          </a:p>
          <a:p>
            <a:pPr marL="0" marR="0" lvl="0" indent="0" algn="l" defTabSz="685254"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pitchFamily="34" charset="0"/>
              <a:ea typeface=""/>
              <a:cs typeface="Arial" pitchFamily="34" charset="0"/>
            </a:endParaRPr>
          </a:p>
        </p:txBody>
      </p:sp>
      <p:sp>
        <p:nvSpPr>
          <p:cNvPr id="222" name="Content Placeholder 7"/>
          <p:cNvSpPr txBox="1">
            <a:spLocks/>
          </p:cNvSpPr>
          <p:nvPr/>
        </p:nvSpPr>
        <p:spPr>
          <a:xfrm>
            <a:off x="840308" y="4905080"/>
            <a:ext cx="4306048" cy="734518"/>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smtClean="0">
                <a:latin typeface="Calibri" charset="0"/>
                <a:ea typeface="Calibri" charset="0"/>
                <a:cs typeface="Calibri" charset="0"/>
              </a:rPr>
              <a:t>Develops the core system science of complex cyber-physical systems and transitions the technologies into engineering practice.</a:t>
            </a:r>
            <a:endParaRPr lang="en-US" sz="2000" dirty="0"/>
          </a:p>
        </p:txBody>
      </p:sp>
      <p:pic>
        <p:nvPicPr>
          <p:cNvPr id="7" name="Picture 6"/>
          <p:cNvPicPr>
            <a:picLocks noChangeAspect="1"/>
          </p:cNvPicPr>
          <p:nvPr/>
        </p:nvPicPr>
        <p:blipFill>
          <a:blip r:embed="rId3"/>
          <a:stretch>
            <a:fillRect/>
          </a:stretch>
        </p:blipFill>
        <p:spPr>
          <a:xfrm>
            <a:off x="6200426" y="690168"/>
            <a:ext cx="5155482" cy="4348182"/>
          </a:xfrm>
          <a:prstGeom prst="rect">
            <a:avLst/>
          </a:prstGeom>
        </p:spPr>
      </p:pic>
      <p:pic>
        <p:nvPicPr>
          <p:cNvPr id="9" name="Picture 8"/>
          <p:cNvPicPr>
            <a:picLocks noChangeAspect="1"/>
          </p:cNvPicPr>
          <p:nvPr/>
        </p:nvPicPr>
        <p:blipFill>
          <a:blip r:embed="rId4"/>
          <a:stretch>
            <a:fillRect/>
          </a:stretch>
        </p:blipFill>
        <p:spPr>
          <a:xfrm>
            <a:off x="938221" y="1398106"/>
            <a:ext cx="3389885" cy="3291987"/>
          </a:xfrm>
          <a:prstGeom prst="rect">
            <a:avLst/>
          </a:prstGeom>
        </p:spPr>
      </p:pic>
    </p:spTree>
    <p:extLst>
      <p:ext uri="{BB962C8B-B14F-4D97-AF65-F5344CB8AC3E}">
        <p14:creationId xmlns:p14="http://schemas.microsoft.com/office/powerpoint/2010/main" val="1806139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58926" y="369831"/>
            <a:ext cx="10396537" cy="1126807"/>
          </a:xfrm>
        </p:spPr>
        <p:txBody>
          <a:bodyPr>
            <a:noAutofit/>
          </a:bodyPr>
          <a:lstStyle/>
          <a:p>
            <a:r>
              <a:rPr lang="en-US" sz="3600" b="1" dirty="0">
                <a:solidFill>
                  <a:srgbClr val="011790"/>
                </a:solidFill>
                <a:latin typeface="Calibri" charset="0"/>
                <a:ea typeface="Calibri" charset="0"/>
                <a:cs typeface="Calibri" charset="0"/>
              </a:rPr>
              <a:t>A Long-term Research and Education Agenda for Smart &amp; Connected Communities</a:t>
            </a:r>
          </a:p>
        </p:txBody>
      </p:sp>
      <p:pic>
        <p:nvPicPr>
          <p:cNvPr id="61" name="Picture 60" descr="nsf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856" y="293533"/>
            <a:ext cx="1279735" cy="1279402"/>
          </a:xfrm>
          <a:prstGeom prst="rect">
            <a:avLst/>
          </a:prstGeom>
        </p:spPr>
      </p:pic>
      <p:pic>
        <p:nvPicPr>
          <p:cNvPr id="75" name="Content Placeholder 6" descr="718919f995f80cf6eedc6ce64f0d3649.jpg"/>
          <p:cNvPicPr>
            <a:picLocks noGrp="1" noChangeAspect="1"/>
          </p:cNvPicPr>
          <p:nvPr>
            <p:ph idx="1"/>
          </p:nvPr>
        </p:nvPicPr>
        <p:blipFill>
          <a:blip r:embed="rId4"/>
          <a:srcRect l="-5767" r="-5767"/>
          <a:stretch>
            <a:fillRect/>
          </a:stretch>
        </p:blipFill>
        <p:spPr>
          <a:xfrm>
            <a:off x="4721902" y="1839137"/>
            <a:ext cx="7381390" cy="4517953"/>
          </a:xfrm>
        </p:spPr>
      </p:pic>
      <p:sp>
        <p:nvSpPr>
          <p:cNvPr id="4" name="TextBox 3"/>
          <p:cNvSpPr txBox="1"/>
          <p:nvPr/>
        </p:nvSpPr>
        <p:spPr>
          <a:xfrm>
            <a:off x="413856" y="1839137"/>
            <a:ext cx="4616026" cy="4493538"/>
          </a:xfrm>
          <a:prstGeom prst="rect">
            <a:avLst/>
          </a:prstGeom>
          <a:noFill/>
        </p:spPr>
        <p:txBody>
          <a:bodyPr wrap="square" rtlCol="0">
            <a:spAutoFit/>
          </a:bodyPr>
          <a:lstStyle/>
          <a:p>
            <a:pPr marL="0" lvl="1"/>
            <a:r>
              <a:rPr lang="en-US" sz="2200" dirty="0" smtClean="0">
                <a:latin typeface="Calibri" charset="0"/>
                <a:ea typeface="Calibri" charset="0"/>
                <a:cs typeface="Calibri" charset="0"/>
              </a:rPr>
              <a:t>The program aims to </a:t>
            </a:r>
            <a:r>
              <a:rPr lang="en-US" sz="2200" dirty="0">
                <a:latin typeface="Calibri" charset="0"/>
                <a:ea typeface="Calibri" charset="0"/>
                <a:cs typeface="Calibri" charset="0"/>
              </a:rPr>
              <a:t>accelerate the creation of the scientific and engineering foundations that will enable smart and connected communities to bring about new levels of economic opportunity and growth, safety and security, health and wellness, and overall quality of life. </a:t>
            </a:r>
          </a:p>
          <a:p>
            <a:pPr marL="0" lvl="1"/>
            <a:endParaRPr lang="en-US" sz="2200" dirty="0" smtClean="0">
              <a:latin typeface="Calibri" charset="0"/>
              <a:ea typeface="Calibri" charset="0"/>
              <a:cs typeface="Calibri" charset="0"/>
            </a:endParaRPr>
          </a:p>
          <a:p>
            <a:pPr marL="0" lvl="1"/>
            <a:r>
              <a:rPr lang="en-US" sz="2200" dirty="0" smtClean="0">
                <a:latin typeface="Calibri" charset="0"/>
                <a:ea typeface="Calibri" charset="0"/>
                <a:cs typeface="Calibri" charset="0"/>
              </a:rPr>
              <a:t>Including research capacity building through growing </a:t>
            </a:r>
            <a:r>
              <a:rPr lang="en-US" sz="2200" dirty="0">
                <a:latin typeface="Calibri" charset="0"/>
                <a:ea typeface="Calibri" charset="0"/>
                <a:cs typeface="Calibri" charset="0"/>
              </a:rPr>
              <a:t>an international inter- and multidisciplinary, multi-sector research and education community.</a:t>
            </a:r>
          </a:p>
        </p:txBody>
      </p:sp>
    </p:spTree>
    <p:extLst>
      <p:ext uri="{BB962C8B-B14F-4D97-AF65-F5344CB8AC3E}">
        <p14:creationId xmlns:p14="http://schemas.microsoft.com/office/powerpoint/2010/main" val="1311918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3592" y="353522"/>
            <a:ext cx="10117410" cy="1126807"/>
          </a:xfrm>
        </p:spPr>
        <p:txBody>
          <a:bodyPr>
            <a:noAutofit/>
          </a:bodyPr>
          <a:lstStyle/>
          <a:p>
            <a:r>
              <a:rPr lang="en-US" sz="3600" b="1" dirty="0" smtClean="0">
                <a:solidFill>
                  <a:srgbClr val="011790"/>
                </a:solidFill>
                <a:latin typeface="Calibri" charset="0"/>
                <a:ea typeface="Calibri" charset="0"/>
                <a:cs typeface="Calibri" charset="0"/>
              </a:rPr>
              <a:t>Smart &amp; Connected Communities Program </a:t>
            </a:r>
            <a:r>
              <a:rPr lang="en-US" sz="3600" b="1" dirty="0">
                <a:solidFill>
                  <a:srgbClr val="011790"/>
                </a:solidFill>
                <a:latin typeface="Calibri" charset="0"/>
                <a:ea typeface="Calibri" charset="0"/>
                <a:cs typeface="Calibri" charset="0"/>
              </a:rPr>
              <a:t>Conceptual Framework</a:t>
            </a:r>
          </a:p>
        </p:txBody>
      </p:sp>
      <p:pic>
        <p:nvPicPr>
          <p:cNvPr id="61" name="Picture 60" descr="nsf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856" y="293533"/>
            <a:ext cx="1279735" cy="1279402"/>
          </a:xfrm>
          <a:prstGeom prst="rect">
            <a:avLst/>
          </a:prstGeom>
        </p:spPr>
      </p:pic>
      <p:graphicFrame>
        <p:nvGraphicFramePr>
          <p:cNvPr id="7" name="Diagram 6"/>
          <p:cNvGraphicFramePr/>
          <p:nvPr>
            <p:extLst/>
          </p:nvPr>
        </p:nvGraphicFramePr>
        <p:xfrm>
          <a:off x="300037" y="1777975"/>
          <a:ext cx="11510964" cy="44481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p:cNvSpPr txBox="1"/>
          <p:nvPr/>
        </p:nvSpPr>
        <p:spPr>
          <a:xfrm>
            <a:off x="676447" y="3067559"/>
            <a:ext cx="10421332" cy="461663"/>
          </a:xfrm>
          <a:prstGeom prst="rect">
            <a:avLst/>
          </a:prstGeom>
          <a:noFill/>
        </p:spPr>
        <p:txBody>
          <a:bodyPr wrap="square" lIns="91439" tIns="45719" rIns="91439" bIns="45719" rtlCol="0">
            <a:spAutoFit/>
          </a:bodyPr>
          <a:lstStyle/>
          <a:p>
            <a:pPr algn="ctr"/>
            <a:r>
              <a:rPr lang="en-US" sz="2400" dirty="0"/>
              <a:t>Integrated social and technological advances in fundamental </a:t>
            </a:r>
            <a:r>
              <a:rPr lang="en-US" sz="2400" dirty="0" smtClean="0"/>
              <a:t>science.</a:t>
            </a:r>
            <a:endParaRPr lang="en-US" sz="2400" dirty="0"/>
          </a:p>
        </p:txBody>
      </p:sp>
      <p:sp>
        <p:nvSpPr>
          <p:cNvPr id="9" name="TextBox 8"/>
          <p:cNvSpPr txBox="1"/>
          <p:nvPr/>
        </p:nvSpPr>
        <p:spPr>
          <a:xfrm>
            <a:off x="1274377" y="5807354"/>
            <a:ext cx="11403861" cy="461663"/>
          </a:xfrm>
          <a:prstGeom prst="rect">
            <a:avLst/>
          </a:prstGeom>
          <a:noFill/>
        </p:spPr>
        <p:txBody>
          <a:bodyPr wrap="square" lIns="91439" tIns="45719" rIns="91439" bIns="45719" rtlCol="0">
            <a:spAutoFit/>
          </a:bodyPr>
          <a:lstStyle/>
          <a:p>
            <a:r>
              <a:rPr lang="en-US" sz="2400" dirty="0"/>
              <a:t>Managing interdisciplinary and </a:t>
            </a:r>
            <a:r>
              <a:rPr lang="en-US" sz="2400" dirty="0" smtClean="0"/>
              <a:t>cross-sector </a:t>
            </a:r>
            <a:r>
              <a:rPr lang="en-US" sz="2400" dirty="0"/>
              <a:t>collaborations &amp; </a:t>
            </a:r>
            <a:r>
              <a:rPr lang="en-US" sz="2400" dirty="0" smtClean="0"/>
              <a:t>evaluating success.</a:t>
            </a:r>
            <a:endParaRPr lang="en-US" sz="2400" dirty="0"/>
          </a:p>
        </p:txBody>
      </p:sp>
      <p:sp>
        <p:nvSpPr>
          <p:cNvPr id="10" name="TextBox 9"/>
          <p:cNvSpPr txBox="1"/>
          <p:nvPr/>
        </p:nvSpPr>
        <p:spPr>
          <a:xfrm>
            <a:off x="1460217" y="4423513"/>
            <a:ext cx="10350784" cy="461663"/>
          </a:xfrm>
          <a:prstGeom prst="rect">
            <a:avLst/>
          </a:prstGeom>
          <a:noFill/>
        </p:spPr>
        <p:txBody>
          <a:bodyPr wrap="square" lIns="91439" tIns="45719" rIns="91439" bIns="45719" rtlCol="0">
            <a:spAutoFit/>
          </a:bodyPr>
          <a:lstStyle/>
          <a:p>
            <a:r>
              <a:rPr lang="en-US" sz="2400" dirty="0"/>
              <a:t>Interaction with individuals, </a:t>
            </a:r>
            <a:r>
              <a:rPr lang="en-US" sz="2400" dirty="0" smtClean="0"/>
              <a:t>institutions and organizations in communities.</a:t>
            </a:r>
            <a:endParaRPr lang="en-US" sz="2400" dirty="0"/>
          </a:p>
        </p:txBody>
      </p:sp>
    </p:spTree>
    <p:extLst>
      <p:ext uri="{BB962C8B-B14F-4D97-AF65-F5344CB8AC3E}">
        <p14:creationId xmlns:p14="http://schemas.microsoft.com/office/powerpoint/2010/main" val="1158710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99588" y="2365800"/>
            <a:ext cx="10681027" cy="4351339"/>
          </a:xfrm>
          <a:prstGeom prst="rect">
            <a:avLst/>
          </a:prstGeom>
        </p:spPr>
        <p:txBody>
          <a:bodyPr lIns="91439" tIns="45719" rIns="91439" bIns="45719"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733" dirty="0"/>
          </a:p>
        </p:txBody>
      </p:sp>
      <p:sp>
        <p:nvSpPr>
          <p:cNvPr id="4" name="Rectangle 3"/>
          <p:cNvSpPr/>
          <p:nvPr/>
        </p:nvSpPr>
        <p:spPr>
          <a:xfrm>
            <a:off x="1933732" y="343629"/>
            <a:ext cx="9818558" cy="1200327"/>
          </a:xfrm>
          <a:prstGeom prst="rect">
            <a:avLst/>
          </a:prstGeom>
        </p:spPr>
        <p:txBody>
          <a:bodyPr wrap="square" lIns="91439" tIns="45719" rIns="91439" bIns="45719">
            <a:spAutoFit/>
          </a:bodyPr>
          <a:lstStyle/>
          <a:p>
            <a:pPr algn="ctr"/>
            <a:r>
              <a:rPr lang="en-US" sz="3600" b="1" dirty="0" smtClean="0">
                <a:solidFill>
                  <a:srgbClr val="011790"/>
                </a:solidFill>
                <a:latin typeface="Calibri" charset="0"/>
                <a:ea typeface="Calibri" charset="0"/>
                <a:cs typeface="Calibri" charset="0"/>
              </a:rPr>
              <a:t>Critical ‘</a:t>
            </a:r>
            <a:r>
              <a:rPr lang="en-US" sz="3600" b="1" dirty="0" err="1" smtClean="0">
                <a:solidFill>
                  <a:srgbClr val="011790"/>
                </a:solidFill>
                <a:latin typeface="Calibri" charset="0"/>
                <a:ea typeface="Calibri" charset="0"/>
                <a:cs typeface="Calibri" charset="0"/>
              </a:rPr>
              <a:t>Heilmeier</a:t>
            </a:r>
            <a:r>
              <a:rPr lang="en-US" sz="3600" b="1" dirty="0" smtClean="0">
                <a:solidFill>
                  <a:srgbClr val="011790"/>
                </a:solidFill>
                <a:latin typeface="Calibri" charset="0"/>
                <a:ea typeface="Calibri" charset="0"/>
                <a:cs typeface="Calibri" charset="0"/>
              </a:rPr>
              <a:t>’ Questions for </a:t>
            </a:r>
          </a:p>
          <a:p>
            <a:pPr algn="ctr"/>
            <a:r>
              <a:rPr lang="en-US" sz="3600" b="1" dirty="0" smtClean="0">
                <a:solidFill>
                  <a:srgbClr val="011790"/>
                </a:solidFill>
                <a:latin typeface="Calibri" charset="0"/>
                <a:ea typeface="Calibri" charset="0"/>
                <a:cs typeface="Calibri" charset="0"/>
              </a:rPr>
              <a:t>Smart &amp; Connected Communities Proposals</a:t>
            </a:r>
            <a:endParaRPr lang="en-US" sz="3600" b="1" dirty="0">
              <a:solidFill>
                <a:srgbClr val="011790"/>
              </a:solidFill>
              <a:latin typeface="Calibri" charset="0"/>
              <a:ea typeface="Calibri" charset="0"/>
              <a:cs typeface="Calibri" charset="0"/>
            </a:endParaRPr>
          </a:p>
        </p:txBody>
      </p:sp>
      <p:pic>
        <p:nvPicPr>
          <p:cNvPr id="8" name="Picture 7" descr="nsf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153" y="231047"/>
            <a:ext cx="1366552" cy="1366195"/>
          </a:xfrm>
          <a:prstGeom prst="rect">
            <a:avLst/>
          </a:prstGeom>
        </p:spPr>
      </p:pic>
      <p:graphicFrame>
        <p:nvGraphicFramePr>
          <p:cNvPr id="5" name="Diagram 4"/>
          <p:cNvGraphicFramePr/>
          <p:nvPr>
            <p:extLst/>
          </p:nvPr>
        </p:nvGraphicFramePr>
        <p:xfrm>
          <a:off x="585534" y="1853428"/>
          <a:ext cx="6789627" cy="44012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7113399" y="1853428"/>
            <a:ext cx="4810761" cy="4493538"/>
          </a:xfrm>
          <a:prstGeom prst="rect">
            <a:avLst/>
          </a:prstGeom>
          <a:noFill/>
        </p:spPr>
        <p:txBody>
          <a:bodyPr wrap="square" rtlCol="0">
            <a:spAutoFit/>
          </a:bodyPr>
          <a:lstStyle/>
          <a:p>
            <a:r>
              <a:rPr lang="en-US" sz="2200" b="1" dirty="0" smtClean="0">
                <a:latin typeface="Calibri" charset="0"/>
                <a:ea typeface="Calibri" charset="0"/>
                <a:cs typeface="Calibri" charset="0"/>
              </a:rPr>
              <a:t>S&amp;CC Project Description </a:t>
            </a:r>
            <a:endParaRPr lang="en-US" sz="2200" b="1" dirty="0" smtClean="0">
              <a:latin typeface="Calibri" charset="0"/>
              <a:ea typeface="Calibri" charset="0"/>
              <a:cs typeface="Calibri" charset="0"/>
            </a:endParaRPr>
          </a:p>
          <a:p>
            <a:r>
              <a:rPr lang="en-US" sz="2200" dirty="0" smtClean="0">
                <a:latin typeface="Calibri" charset="0"/>
                <a:ea typeface="Calibri" charset="0"/>
                <a:cs typeface="Calibri" charset="0"/>
              </a:rPr>
              <a:t>Outline </a:t>
            </a:r>
            <a:r>
              <a:rPr lang="en-US" sz="2200" dirty="0">
                <a:latin typeface="Calibri" charset="0"/>
                <a:ea typeface="Calibri" charset="0"/>
                <a:cs typeface="Calibri" charset="0"/>
              </a:rPr>
              <a:t>specific social and technological research questions, hypotheses, and research </a:t>
            </a:r>
            <a:r>
              <a:rPr lang="en-US" sz="2200" dirty="0" smtClean="0">
                <a:latin typeface="Calibri" charset="0"/>
                <a:ea typeface="Calibri" charset="0"/>
                <a:cs typeface="Calibri" charset="0"/>
              </a:rPr>
              <a:t>gaps</a:t>
            </a:r>
            <a:r>
              <a:rPr lang="en-US" sz="2200" dirty="0">
                <a:latin typeface="Calibri" charset="0"/>
                <a:ea typeface="Calibri" charset="0"/>
                <a:cs typeface="Calibri" charset="0"/>
              </a:rPr>
              <a:t>.</a:t>
            </a:r>
          </a:p>
          <a:p>
            <a:pPr marL="342900" indent="-342900">
              <a:buFont typeface="Wingdings" charset="2"/>
              <a:buChar char="Ø"/>
            </a:pPr>
            <a:r>
              <a:rPr lang="en-US" sz="2200" dirty="0" smtClean="0">
                <a:latin typeface="Calibri" charset="0"/>
                <a:ea typeface="Calibri" charset="0"/>
                <a:cs typeface="Calibri" charset="0"/>
              </a:rPr>
              <a:t>Explain </a:t>
            </a:r>
            <a:r>
              <a:rPr lang="en-US" sz="2200" dirty="0">
                <a:latin typeface="Calibri" charset="0"/>
                <a:ea typeface="Calibri" charset="0"/>
                <a:cs typeface="Calibri" charset="0"/>
              </a:rPr>
              <a:t>the rationale and breadth of community </a:t>
            </a:r>
            <a:r>
              <a:rPr lang="en-US" sz="2200" dirty="0" smtClean="0">
                <a:latin typeface="Calibri" charset="0"/>
                <a:ea typeface="Calibri" charset="0"/>
                <a:cs typeface="Calibri" charset="0"/>
              </a:rPr>
              <a:t>engagement </a:t>
            </a:r>
            <a:r>
              <a:rPr lang="en-US" sz="2200" dirty="0">
                <a:latin typeface="Calibri" charset="0"/>
                <a:ea typeface="Calibri" charset="0"/>
                <a:cs typeface="Calibri" charset="0"/>
              </a:rPr>
              <a:t>and how this engagement will be sustained through the duration of the </a:t>
            </a:r>
            <a:r>
              <a:rPr lang="en-US" sz="2200" dirty="0" smtClean="0">
                <a:latin typeface="Calibri" charset="0"/>
                <a:ea typeface="Calibri" charset="0"/>
                <a:cs typeface="Calibri" charset="0"/>
              </a:rPr>
              <a:t>award.</a:t>
            </a:r>
            <a:endParaRPr lang="en-US" sz="2200" dirty="0">
              <a:latin typeface="Calibri" charset="0"/>
              <a:ea typeface="Calibri" charset="0"/>
              <a:cs typeface="Calibri" charset="0"/>
            </a:endParaRPr>
          </a:p>
          <a:p>
            <a:pPr marL="342900" indent="-342900">
              <a:buFont typeface="Wingdings" charset="2"/>
              <a:buChar char="Ø"/>
            </a:pPr>
            <a:r>
              <a:rPr lang="en-US" sz="2200" dirty="0">
                <a:latin typeface="Calibri" charset="0"/>
                <a:ea typeface="Calibri" charset="0"/>
                <a:cs typeface="Calibri" charset="0"/>
              </a:rPr>
              <a:t>Describe management of the </a:t>
            </a:r>
            <a:r>
              <a:rPr lang="en-US" sz="2200" dirty="0" smtClean="0">
                <a:latin typeface="Calibri" charset="0"/>
                <a:ea typeface="Calibri" charset="0"/>
                <a:cs typeface="Calibri" charset="0"/>
              </a:rPr>
              <a:t>project </a:t>
            </a:r>
            <a:r>
              <a:rPr lang="en-US" sz="2200" dirty="0">
                <a:latin typeface="Calibri" charset="0"/>
                <a:ea typeface="Calibri" charset="0"/>
                <a:cs typeface="Calibri" charset="0"/>
              </a:rPr>
              <a:t>and the proposed approach to data collection and </a:t>
            </a:r>
            <a:r>
              <a:rPr lang="en-US" sz="2200" dirty="0" smtClean="0">
                <a:latin typeface="Calibri" charset="0"/>
                <a:ea typeface="Calibri" charset="0"/>
                <a:cs typeface="Calibri" charset="0"/>
              </a:rPr>
              <a:t>evaluation</a:t>
            </a:r>
            <a:r>
              <a:rPr lang="en-US" sz="2200" dirty="0">
                <a:latin typeface="Calibri" charset="0"/>
                <a:ea typeface="Calibri" charset="0"/>
                <a:cs typeface="Calibri" charset="0"/>
              </a:rPr>
              <a:t>.</a:t>
            </a:r>
          </a:p>
          <a:p>
            <a:pPr marL="342900" indent="-342900">
              <a:buFont typeface="Wingdings" charset="2"/>
              <a:buChar char="Ø"/>
            </a:pPr>
            <a:r>
              <a:rPr lang="en-US" sz="2200" dirty="0">
                <a:latin typeface="Calibri" charset="0"/>
                <a:ea typeface="Calibri" charset="0"/>
                <a:cs typeface="Calibri" charset="0"/>
              </a:rPr>
              <a:t>Describe the vision of success for the </a:t>
            </a:r>
            <a:r>
              <a:rPr lang="en-US" sz="2200" dirty="0" smtClean="0">
                <a:latin typeface="Calibri" charset="0"/>
                <a:ea typeface="Calibri" charset="0"/>
                <a:cs typeface="Calibri" charset="0"/>
              </a:rPr>
              <a:t>proposal.</a:t>
            </a:r>
            <a:endParaRPr lang="en-US" sz="2200" dirty="0">
              <a:latin typeface="Calibri" charset="0"/>
              <a:ea typeface="Calibri" charset="0"/>
              <a:cs typeface="Calibri" charset="0"/>
            </a:endParaRPr>
          </a:p>
        </p:txBody>
      </p:sp>
    </p:spTree>
    <p:extLst>
      <p:ext uri="{BB962C8B-B14F-4D97-AF65-F5344CB8AC3E}">
        <p14:creationId xmlns:p14="http://schemas.microsoft.com/office/powerpoint/2010/main" val="239219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6441" y="457201"/>
            <a:ext cx="10130838" cy="1126807"/>
          </a:xfrm>
        </p:spPr>
        <p:txBody>
          <a:bodyPr>
            <a:noAutofit/>
          </a:bodyPr>
          <a:lstStyle/>
          <a:p>
            <a:r>
              <a:rPr lang="en-US" sz="3600" b="1" dirty="0">
                <a:solidFill>
                  <a:srgbClr val="011790"/>
                </a:solidFill>
                <a:latin typeface="Calibri" charset="0"/>
                <a:ea typeface="Calibri" charset="0"/>
                <a:cs typeface="Calibri" charset="0"/>
              </a:rPr>
              <a:t>2017 Smart &amp; Connected Communities </a:t>
            </a:r>
            <a:br>
              <a:rPr lang="en-US" sz="3600" b="1" dirty="0">
                <a:solidFill>
                  <a:srgbClr val="011790"/>
                </a:solidFill>
                <a:latin typeface="Calibri" charset="0"/>
                <a:ea typeface="Calibri" charset="0"/>
                <a:cs typeface="Calibri" charset="0"/>
              </a:rPr>
            </a:br>
            <a:r>
              <a:rPr lang="en-US" sz="3600" b="1" dirty="0">
                <a:solidFill>
                  <a:srgbClr val="011790"/>
                </a:solidFill>
                <a:latin typeface="Calibri" charset="0"/>
                <a:ea typeface="Calibri" charset="0"/>
                <a:cs typeface="Calibri" charset="0"/>
              </a:rPr>
              <a:t>Funding Portfolio</a:t>
            </a:r>
          </a:p>
        </p:txBody>
      </p:sp>
      <p:pic>
        <p:nvPicPr>
          <p:cNvPr id="61" name="Picture 60" descr="nsf1.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706" y="304606"/>
            <a:ext cx="1279735" cy="1279402"/>
          </a:xfrm>
          <a:prstGeom prst="rect">
            <a:avLst/>
          </a:prstGeom>
        </p:spPr>
      </p:pic>
      <p:graphicFrame>
        <p:nvGraphicFramePr>
          <p:cNvPr id="6" name="Chart 5"/>
          <p:cNvGraphicFramePr>
            <a:graphicFrameLocks/>
          </p:cNvGraphicFramePr>
          <p:nvPr>
            <p:extLst/>
          </p:nvPr>
        </p:nvGraphicFramePr>
        <p:xfrm>
          <a:off x="2434220" y="1848570"/>
          <a:ext cx="7316270" cy="47108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9193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Looking Ahead</a:t>
            </a:r>
            <a:endParaRPr lang="en-US" dirty="0">
              <a:latin typeface="+mj-lt"/>
            </a:endParaRPr>
          </a:p>
        </p:txBody>
      </p:sp>
      <p:sp>
        <p:nvSpPr>
          <p:cNvPr id="3" name="Content Placeholder 2"/>
          <p:cNvSpPr>
            <a:spLocks noGrp="1"/>
          </p:cNvSpPr>
          <p:nvPr>
            <p:ph idx="1"/>
          </p:nvPr>
        </p:nvSpPr>
        <p:spPr/>
        <p:txBody>
          <a:bodyPr>
            <a:noAutofit/>
          </a:bodyPr>
          <a:lstStyle/>
          <a:p>
            <a:r>
              <a:rPr lang="en-US" sz="2800" dirty="0" smtClean="0">
                <a:latin typeface="+mn-lt"/>
              </a:rPr>
              <a:t>Lots of interest in the program  from the research community</a:t>
            </a:r>
          </a:p>
          <a:p>
            <a:endParaRPr lang="en-US" dirty="0"/>
          </a:p>
          <a:p>
            <a:r>
              <a:rPr lang="en-US" dirty="0" smtClean="0"/>
              <a:t>Substantial interest in S&amp;CC from multiple agencies</a:t>
            </a:r>
          </a:p>
          <a:p>
            <a:endParaRPr lang="en-US" dirty="0"/>
          </a:p>
          <a:p>
            <a:r>
              <a:rPr lang="en-US" dirty="0" smtClean="0"/>
              <a:t>S&amp;CC 2018 review panels being formed</a:t>
            </a:r>
          </a:p>
          <a:p>
            <a:endParaRPr lang="en-US" dirty="0"/>
          </a:p>
          <a:p>
            <a:r>
              <a:rPr lang="en-US" dirty="0" smtClean="0"/>
              <a:t>Eagerly anticipating results from first six months of program</a:t>
            </a:r>
          </a:p>
          <a:p>
            <a:endParaRPr lang="en-US" dirty="0"/>
          </a:p>
          <a:p>
            <a:endParaRPr lang="en-US" dirty="0"/>
          </a:p>
          <a:p>
            <a:endParaRPr lang="en-US" sz="2400" dirty="0" smtClean="0">
              <a:latin typeface="+mn-lt"/>
            </a:endParaRPr>
          </a:p>
          <a:p>
            <a:endParaRPr lang="en-US" sz="2400" dirty="0">
              <a:latin typeface="+mn-lt"/>
            </a:endParaRPr>
          </a:p>
          <a:p>
            <a:endParaRPr lang="en-US" sz="2400" dirty="0" smtClean="0">
              <a:latin typeface="+mn-lt"/>
            </a:endParaRPr>
          </a:p>
          <a:p>
            <a:pPr lvl="1"/>
            <a:endParaRPr lang="en-US" sz="2000" dirty="0" smtClean="0">
              <a:latin typeface="+mn-lt"/>
            </a:endParaRPr>
          </a:p>
          <a:p>
            <a:endParaRPr lang="en-US" sz="2400" dirty="0">
              <a:latin typeface="+mn-lt"/>
            </a:endParaRPr>
          </a:p>
          <a:p>
            <a:r>
              <a:rPr lang="en-US" sz="2400" dirty="0" smtClean="0">
                <a:latin typeface="+mn-lt"/>
              </a:rPr>
              <a:t>  </a:t>
            </a:r>
          </a:p>
        </p:txBody>
      </p:sp>
    </p:spTree>
    <p:extLst>
      <p:ext uri="{BB962C8B-B14F-4D97-AF65-F5344CB8AC3E}">
        <p14:creationId xmlns:p14="http://schemas.microsoft.com/office/powerpoint/2010/main" val="519800970"/>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ST SCC Slide Deck 180214">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JST SCC Slide Deck 180214</Template>
  <TotalTime>6248</TotalTime>
  <Words>501</Words>
  <Application>Microsoft Office PowerPoint</Application>
  <PresentationFormat>Widescreen</PresentationFormat>
  <Paragraphs>82</Paragraphs>
  <Slides>8</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vt:i4>
      </vt:variant>
    </vt:vector>
  </HeadingPairs>
  <TitlesOfParts>
    <vt:vector size="19" baseType="lpstr">
      <vt:lpstr>ＭＳ Ｐゴシック</vt:lpstr>
      <vt:lpstr>Arial</vt:lpstr>
      <vt:lpstr>Bodoni MT</vt:lpstr>
      <vt:lpstr>Brush Script MT</vt:lpstr>
      <vt:lpstr>Calibri</vt:lpstr>
      <vt:lpstr>Calibri Light</vt:lpstr>
      <vt:lpstr>Calisto MT</vt:lpstr>
      <vt:lpstr>Wingdings</vt:lpstr>
      <vt:lpstr>JST SCC Slide Deck 180214</vt:lpstr>
      <vt:lpstr>Custom Design</vt:lpstr>
      <vt:lpstr>Capital</vt:lpstr>
      <vt:lpstr>Smart and Connected Communities – Looking Forward</vt:lpstr>
      <vt:lpstr>The Evolution of a Program</vt:lpstr>
      <vt:lpstr>NSF CPS and S&amp;CC Programs</vt:lpstr>
      <vt:lpstr>A Long-term Research and Education Agenda for Smart &amp; Connected Communities</vt:lpstr>
      <vt:lpstr>Smart &amp; Connected Communities Program Conceptual Framework</vt:lpstr>
      <vt:lpstr>PowerPoint Presentation</vt:lpstr>
      <vt:lpstr>2017 Smart &amp; Connected Communities  Funding Portfolio</vt:lpstr>
      <vt:lpstr>Looking Ahead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Ziv-El, Michal</dc:creator>
  <cp:lastModifiedBy>Corman, David</cp:lastModifiedBy>
  <cp:revision>41</cp:revision>
  <dcterms:created xsi:type="dcterms:W3CDTF">2018-03-09T19:44:59Z</dcterms:created>
  <dcterms:modified xsi:type="dcterms:W3CDTF">2018-03-24T20:28:16Z</dcterms:modified>
</cp:coreProperties>
</file>