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7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848973"/>
            <a:ext cx="9144000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2"/>
                </a:solidFill>
                <a:effectLst/>
              </a:rPr>
              <a:t>IRG Track 2: SMART &amp; CONNECTED KIDS FOR SUSTAINABLE ENERGY COMMUNITIES #1737565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HILARY BOUDET (OREGON STATE UNIVERSITY) RAM RAJAGOPAL (STANFORD UNIVERSITY), MAHNOOSH ALIZADEH (UNIVERSITY OF CALIFORNIA, SANTA BARBARA)</a:t>
            </a:r>
          </a:p>
          <a:p>
            <a:r>
              <a:rPr lang="en-US" dirty="0">
                <a:solidFill>
                  <a:srgbClr val="2F5897"/>
                </a:solidFill>
              </a:rPr>
              <a:t>COMMUNITY PARTNERS: RACHEL DIFRANCO (CITY OF FREMONT), JEAN FAHY (GIRL SCOUTS OF NORTHERN CALIFORNIA</a:t>
            </a:r>
            <a:r>
              <a:rPr lang="en-US">
                <a:solidFill>
                  <a:srgbClr val="2F5897"/>
                </a:solidFill>
              </a:rPr>
              <a:t>), OHLONE COMMUNITY COLLEGE</a:t>
            </a:r>
            <a:endParaRPr lang="en-US" dirty="0">
              <a:solidFill>
                <a:srgbClr val="2F5897"/>
              </a:solidFill>
            </a:endParaRPr>
          </a:p>
          <a:p>
            <a:r>
              <a:rPr lang="en-US" dirty="0">
                <a:solidFill>
                  <a:srgbClr val="2F5897"/>
                </a:solidFill>
              </a:rPr>
              <a:t>GLEE.STANFORD.EDU (FOR NOW!)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</p:spTree>
    <p:extLst>
      <p:ext uri="{BB962C8B-B14F-4D97-AF65-F5344CB8AC3E}">
        <p14:creationId xmlns:p14="http://schemas.microsoft.com/office/powerpoint/2010/main" val="9711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5533" y="1536152"/>
            <a:ext cx="5850467" cy="519634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Fremont, CA, using smart-meter data from household energy use, and community-engaged intervention strategies from behavioral sciences, to influence energy management in families (working with Girl Scout troops and high-school students).</a:t>
            </a:r>
          </a:p>
          <a:p>
            <a:r>
              <a:rPr lang="en-US" dirty="0"/>
              <a:t>Based on the collected smart-meter data, engaging youth in lifestyle-drive interventions to make customers more energy-aware when making energy consumption choices.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7873"/>
            <a:ext cx="6084203" cy="31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/>
    </mc:Choice>
    <mc:Fallback xmlns="">
      <p:transition spd="slow" advTm="6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286" y="817019"/>
            <a:ext cx="7365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Science - Formative activities and piloting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peak shaving/shifting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groups with local children to better understand household energy lifestyles (to date N=20)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“my energy lifestyle” curriculum (prototype test N=90)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data collection strategies (e.g., prototyping diaries, focus groups, and eventually mobile apps) </a:t>
            </a:r>
          </a:p>
          <a:p>
            <a:endParaRPr lang="en-US" dirty="0"/>
          </a:p>
          <a:p>
            <a:r>
              <a:rPr lang="en-US" b="1" dirty="0"/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Piloting curriculum at events in Fremont: World Thinking Day (N=175 Girl Scouts), Fremont Earth Day Celebration, and with Girl Scout’s “Discover Together” afterschool programs in 2 Title 1 elementary schools (N=40), one local troop (n=20), and with 4</a:t>
            </a:r>
            <a:r>
              <a:rPr lang="en-US" baseline="30000" dirty="0"/>
              <a:t>th</a:t>
            </a:r>
            <a:r>
              <a:rPr lang="en-US" dirty="0"/>
              <a:t> graders in science class (N=90)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Postdoc (specialist in CHI) identified to join team in August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master’s students at OSU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undergraduates and two hourly research associates at Stanford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Partnering with Society of Women Engineers at Stanford for STEM-based event on campus with Girl Scouts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3905" b="11016"/>
          <a:stretch/>
        </p:blipFill>
        <p:spPr>
          <a:xfrm>
            <a:off x="8005973" y="824898"/>
            <a:ext cx="3876162" cy="2916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73" y="3815552"/>
            <a:ext cx="3889247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/>
    </mc:Choice>
    <mc:Fallback xmlns="">
      <p:transition spd="slow" advTm="6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3767240"/>
            <a:ext cx="3962400" cy="23606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Some Learnings</a:t>
            </a:r>
          </a:p>
          <a:p>
            <a:pPr marL="0" indent="0">
              <a:buNone/>
            </a:pPr>
            <a:r>
              <a:rPr lang="en-US" sz="2400" dirty="0"/>
              <a:t>During peak, over half report:</a:t>
            </a:r>
          </a:p>
          <a:p>
            <a:pPr marL="0" indent="0">
              <a:buNone/>
            </a:pPr>
            <a:r>
              <a:rPr lang="en-US" sz="2400" dirty="0"/>
              <a:t>-using a computer </a:t>
            </a:r>
          </a:p>
          <a:p>
            <a:pPr marL="0" indent="0">
              <a:buNone/>
            </a:pPr>
            <a:r>
              <a:rPr lang="en-US" sz="2400" dirty="0"/>
              <a:t>-getting a snack</a:t>
            </a:r>
          </a:p>
          <a:p>
            <a:pPr marL="0" indent="0">
              <a:buNone/>
            </a:pPr>
            <a:r>
              <a:rPr lang="en-US" sz="2400" dirty="0"/>
              <a:t>-watching TV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286" y="1137059"/>
            <a:ext cx="10825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Online surveys in Fremont to better understand household appliances, use, norms, &amp; peak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Developing “Designing your sustainable life” 5 part workshop design thinking series with </a:t>
            </a:r>
            <a:r>
              <a:rPr lang="en-US" sz="2400" dirty="0" err="1"/>
              <a:t>Ohlone</a:t>
            </a:r>
            <a:r>
              <a:rPr lang="en-US" sz="2400" dirty="0"/>
              <a:t> Community College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lifestyle-based mobile/tablet application for shaving peak demand based on energy services/practices (cleanliness, comfort, entertainment)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496910" y="3668110"/>
            <a:ext cx="5521610" cy="254981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feel tired when I get home from school, so I want to go in a long shower.</a:t>
            </a:r>
          </a:p>
          <a:p>
            <a:pPr algn="r"/>
            <a:r>
              <a:rPr lang="en-US" sz="2000" dirty="0"/>
              <a:t>-Local Girl Scout</a:t>
            </a:r>
          </a:p>
        </p:txBody>
      </p:sp>
    </p:spTree>
    <p:extLst>
      <p:ext uri="{BB962C8B-B14F-4D97-AF65-F5344CB8AC3E}">
        <p14:creationId xmlns:p14="http://schemas.microsoft.com/office/powerpoint/2010/main" val="8251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/>
    </mc:Choice>
    <mc:Fallback xmlns="">
      <p:transition spd="slow" advTm="6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495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10</cp:revision>
  <dcterms:created xsi:type="dcterms:W3CDTF">2018-04-05T18:21:39Z</dcterms:created>
  <dcterms:modified xsi:type="dcterms:W3CDTF">2018-04-05T18:53:06Z</dcterms:modified>
</cp:coreProperties>
</file>