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5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6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1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vamu.edu/cybersecurity/smart-connected-rural-community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87828" y="1854497"/>
            <a:ext cx="11269683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effectLst/>
              </a:rPr>
              <a:t>PG: S&amp;CC Planning: Smart &amp; Connected Rural Communities, NSF Award # 1737592</a:t>
            </a:r>
          </a:p>
          <a:p>
            <a:endParaRPr lang="en-US" sz="36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8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360476"/>
            <a:ext cx="12192000" cy="1632875"/>
          </a:xfrm>
          <a:prstGeom prst="rect">
            <a:avLst/>
          </a:prstGeom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765958" y="3716804"/>
            <a:ext cx="10729356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Cajetan M. Akujuobi, Pamela Obiomon, Farrah Cambrice, Noel M. Estwick, Jerrel Moore, City of Prairie View (CPV) &amp; CPV’s Mayor David Allen </a:t>
            </a:r>
          </a:p>
          <a:p>
            <a:r>
              <a:rPr lang="en-US" dirty="0">
                <a:solidFill>
                  <a:srgbClr val="2F5897"/>
                </a:solidFill>
              </a:rPr>
              <a:t>Prairie View A&amp;M University</a:t>
            </a:r>
          </a:p>
          <a:p>
            <a:r>
              <a:rPr lang="en-US" u="sng" dirty="0">
                <a:hlinkClick r:id="rId6"/>
              </a:rPr>
              <a:t>http://www.pvamu.edu/cybersecurity/smart-connected-rural-community/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4950"/>
    </mc:Choice>
    <mc:Fallback xmlns="">
      <p:transition advTm="249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8984669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737" y="1006612"/>
            <a:ext cx="75459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primary goal of the </a:t>
            </a:r>
            <a:r>
              <a:rPr lang="en-US" sz="2000" i="1" u="sng" dirty="0"/>
              <a:t>Smart and Connected Rural Community </a:t>
            </a:r>
            <a:r>
              <a:rPr lang="en-US" sz="2000" dirty="0"/>
              <a:t>planning grant is to explore how technology can be used to enhance the lives of rural residents. 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u="sng" dirty="0"/>
              <a:t>The City of Prairie </a:t>
            </a:r>
            <a:r>
              <a:rPr lang="en-US" sz="2000" u="sng" dirty="0"/>
              <a:t>View  (CPV) </a:t>
            </a:r>
            <a:r>
              <a:rPr lang="en-US" sz="2000" dirty="0"/>
              <a:t>is selected for this planning project for its distinctive rural nature. Rural Community's unique Challenges are Low Income, Aging population,  and Aging Infrastructures.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improve the quality of life, our researchers must assess the needs and desires of Prairie View Community (PVC) residents and tailor smart tools to meet those needs.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Since last year our team has been working closely with the Mayor, CPV residents  and local government and engaging all the stockholders to asses the need of smart solutions.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69" y="32981"/>
            <a:ext cx="2811074" cy="682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851"/>
    </mc:Choice>
    <mc:Fallback xmlns="">
      <p:transition advTm="308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410" y="892175"/>
            <a:ext cx="5271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Community Engagement: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team has worked collaboratively to create a brief survey instrument that could be used to assess Prairie View City residents’ views on technology and some of their concerns regarding the implementation of SMART technologies.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Facilitated three community meetings with the citizens of Prairie View 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three meetings took place on February 13th, 15th and 20th at City Hall’s Chamber.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Administered brief community survey and then gathered qualitative feedback in an open forum on how technology should be implemented in the City of Prairie View.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SCC Team has completed </a:t>
            </a:r>
            <a:r>
              <a:rPr lang="en-US" sz="2000" i="1" u="sng" dirty="0"/>
              <a:t>Demographic Assessment</a:t>
            </a:r>
            <a:r>
              <a:rPr lang="en-US" sz="2000" dirty="0"/>
              <a:t>, </a:t>
            </a:r>
            <a:r>
              <a:rPr lang="en-US" sz="2000" i="1" u="sng" dirty="0"/>
              <a:t>Assessment of Crime and Safety</a:t>
            </a:r>
            <a:r>
              <a:rPr lang="en-US" sz="2000" dirty="0"/>
              <a:t>, </a:t>
            </a:r>
            <a:r>
              <a:rPr lang="en-US" sz="2000" i="1" u="sng" dirty="0"/>
              <a:t>Assessment of Health Services</a:t>
            </a:r>
            <a:r>
              <a:rPr lang="en-US" sz="2000" dirty="0"/>
              <a:t>, and </a:t>
            </a:r>
            <a:r>
              <a:rPr lang="en-US" sz="2000" i="1" u="sng" dirty="0"/>
              <a:t>Assessment of Technology</a:t>
            </a:r>
            <a:r>
              <a:rPr lang="en-US" sz="2000" dirty="0"/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35782" y="1986874"/>
          <a:ext cx="6401366" cy="3362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410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600" b="1" dirty="0">
                          <a:effectLst/>
                        </a:rPr>
                        <a:t>Assessment of Health Services</a:t>
                      </a:r>
                      <a:r>
                        <a:rPr lang="en-US" sz="1200" dirty="0">
                          <a:effectLst/>
                        </a:rPr>
                        <a:t> 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Survey Items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Std. Deviation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97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am satisfied with emergency and medical services available in the city of Prairie View.</a:t>
                      </a:r>
                      <a:endParaRPr lang="en-US" sz="1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1.95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97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am satisfied with the healthcare facilities available in the city of Prairie View.</a:t>
                      </a:r>
                      <a:endParaRPr lang="en-US" sz="1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.865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97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am satisfied with the pharmacy services available in the city of Prairie View.</a:t>
                      </a:r>
                      <a:endParaRPr lang="en-US" sz="1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97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am satisfied with the mental healthcare/psychological services available in the city of Prairie View.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.910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623"/>
    </mc:Choice>
    <mc:Fallback xmlns="">
      <p:transition advTm="306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670956" y="130175"/>
            <a:ext cx="11079677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599" y="1006361"/>
            <a:ext cx="111864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Understand the need of Smart &amp; Connected Rural Communities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Dissemination of knowledge to scientific community and stake holders via publication and presentation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 educational and training plan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 Submit a grant proposal to NSF for the implementation of the selected smart technologies for the Smart &amp; Connected Rural Communities.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3043" y="2710695"/>
            <a:ext cx="4785550" cy="35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62" y="2710695"/>
            <a:ext cx="5693135" cy="35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8386"/>
    </mc:Choice>
    <mc:Fallback xmlns="">
      <p:transition advTm="2838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542</Words>
  <Application>Microsoft Office PowerPoint</Application>
  <PresentationFormat>Widescreen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Project Aims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26</cp:revision>
  <dcterms:created xsi:type="dcterms:W3CDTF">2018-04-05T18:21:39Z</dcterms:created>
  <dcterms:modified xsi:type="dcterms:W3CDTF">2018-04-05T20:16:32Z</dcterms:modified>
</cp:coreProperties>
</file>